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7D88A-3BED-4D35-BCF1-CB22AB6A32C5}" type="datetimeFigureOut">
              <a:rPr lang="id-ID" smtClean="0"/>
              <a:t>22/08/2022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51AA0-4C0B-4351-88EB-4B4FD007FC7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3490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7D88A-3BED-4D35-BCF1-CB22AB6A32C5}" type="datetimeFigureOut">
              <a:rPr lang="id-ID" smtClean="0"/>
              <a:t>22/08/2022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51AA0-4C0B-4351-88EB-4B4FD007FC7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72659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7D88A-3BED-4D35-BCF1-CB22AB6A32C5}" type="datetimeFigureOut">
              <a:rPr lang="id-ID" smtClean="0"/>
              <a:t>22/08/2022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51AA0-4C0B-4351-88EB-4B4FD007FC7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738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7D88A-3BED-4D35-BCF1-CB22AB6A32C5}" type="datetimeFigureOut">
              <a:rPr lang="id-ID" smtClean="0"/>
              <a:t>22/08/2022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51AA0-4C0B-4351-88EB-4B4FD007FC7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2241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7D88A-3BED-4D35-BCF1-CB22AB6A32C5}" type="datetimeFigureOut">
              <a:rPr lang="id-ID" smtClean="0"/>
              <a:t>22/08/2022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51AA0-4C0B-4351-88EB-4B4FD007FC7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00695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7D88A-3BED-4D35-BCF1-CB22AB6A32C5}" type="datetimeFigureOut">
              <a:rPr lang="id-ID" smtClean="0"/>
              <a:t>22/08/2022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51AA0-4C0B-4351-88EB-4B4FD007FC7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58159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7D88A-3BED-4D35-BCF1-CB22AB6A32C5}" type="datetimeFigureOut">
              <a:rPr lang="id-ID" smtClean="0"/>
              <a:t>22/08/2022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51AA0-4C0B-4351-88EB-4B4FD007FC7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1358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7D88A-3BED-4D35-BCF1-CB22AB6A32C5}" type="datetimeFigureOut">
              <a:rPr lang="id-ID" smtClean="0"/>
              <a:t>22/08/2022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51AA0-4C0B-4351-88EB-4B4FD007FC7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67607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7D88A-3BED-4D35-BCF1-CB22AB6A32C5}" type="datetimeFigureOut">
              <a:rPr lang="id-ID" smtClean="0"/>
              <a:t>22/08/2022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51AA0-4C0B-4351-88EB-4B4FD007FC7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61283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7D88A-3BED-4D35-BCF1-CB22AB6A32C5}" type="datetimeFigureOut">
              <a:rPr lang="id-ID" smtClean="0"/>
              <a:t>22/08/2022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51AA0-4C0B-4351-88EB-4B4FD007FC7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22860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7D88A-3BED-4D35-BCF1-CB22AB6A32C5}" type="datetimeFigureOut">
              <a:rPr lang="id-ID" smtClean="0"/>
              <a:t>22/08/2022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51AA0-4C0B-4351-88EB-4B4FD007FC7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89014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7D88A-3BED-4D35-BCF1-CB22AB6A32C5}" type="datetimeFigureOut">
              <a:rPr lang="id-ID" smtClean="0"/>
              <a:t>22/08/2022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51AA0-4C0B-4351-88EB-4B4FD007FC7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56376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23928" y="273050"/>
            <a:ext cx="5220072" cy="58531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 algn="ctr">
              <a:buNone/>
            </a:pPr>
            <a:r>
              <a:rPr lang="id-ID" dirty="0" smtClean="0">
                <a:latin typeface="Algerian" pitchFamily="82" charset="0"/>
              </a:rPr>
              <a:t> </a:t>
            </a:r>
          </a:p>
          <a:p>
            <a:pPr marL="0" indent="0" algn="ctr">
              <a:buNone/>
            </a:pPr>
            <a:r>
              <a:rPr lang="id-ID" dirty="0" smtClean="0">
                <a:latin typeface="Algerian" pitchFamily="82" charset="0"/>
              </a:rPr>
              <a:t>Komunitas Belajar</a:t>
            </a:r>
          </a:p>
          <a:p>
            <a:pPr marL="0" indent="0" algn="ctr">
              <a:buNone/>
            </a:pPr>
            <a:r>
              <a:rPr lang="id-ID" dirty="0" smtClean="0">
                <a:latin typeface="Algerian" pitchFamily="82" charset="0"/>
              </a:rPr>
              <a:t>Untuk mendukung implementasi kurikulum merdeka 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Zahra Albaar, S.Pd M.Pd</a:t>
            </a:r>
            <a:br>
              <a:rPr lang="id-ID" dirty="0" smtClean="0"/>
            </a:br>
            <a:r>
              <a:rPr lang="id-ID" dirty="0" smtClean="0"/>
              <a:t>NIP 19860708 201001 2006</a:t>
            </a:r>
            <a:br>
              <a:rPr lang="id-ID" dirty="0" smtClean="0"/>
            </a:br>
            <a:r>
              <a:rPr lang="id-ID" dirty="0" smtClean="0"/>
              <a:t>unit kerja SMA Negeri 1 Palu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8680"/>
            <a:ext cx="3707904" cy="568863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476672"/>
            <a:ext cx="1314450" cy="13144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548680"/>
            <a:ext cx="1771650" cy="11620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316592"/>
            <a:ext cx="3024336" cy="1474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45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350" y="2099062"/>
            <a:ext cx="793115" cy="4461933"/>
          </a:xfrm>
          <a:custGeom>
            <a:avLst/>
            <a:gdLst/>
            <a:ahLst/>
            <a:cxnLst/>
            <a:rect l="l" t="t" r="r" b="b"/>
            <a:pathLst>
              <a:path w="793115" h="3346450">
                <a:moveTo>
                  <a:pt x="792598" y="3345893"/>
                </a:moveTo>
                <a:lnTo>
                  <a:pt x="0" y="3345893"/>
                </a:lnTo>
                <a:lnTo>
                  <a:pt x="0" y="0"/>
                </a:lnTo>
                <a:lnTo>
                  <a:pt x="792598" y="0"/>
                </a:lnTo>
                <a:lnTo>
                  <a:pt x="792598" y="3345893"/>
                </a:lnTo>
                <a:close/>
              </a:path>
            </a:pathLst>
          </a:custGeom>
          <a:solidFill>
            <a:srgbClr val="FFAA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1377" y="481204"/>
            <a:ext cx="6659245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id-ID" sz="3200" b="1" spc="-70" dirty="0" smtClean="0">
                <a:latin typeface="Tahoma"/>
                <a:cs typeface="Tahoma"/>
              </a:rPr>
              <a:t>P</a:t>
            </a:r>
            <a:r>
              <a:rPr sz="3200" b="1" spc="-70" dirty="0" err="1" smtClean="0">
                <a:latin typeface="Tahoma"/>
                <a:cs typeface="Tahoma"/>
              </a:rPr>
              <a:t>anduan</a:t>
            </a:r>
            <a:r>
              <a:rPr sz="3200" b="1" spc="-70" dirty="0" smtClean="0">
                <a:latin typeface="Tahoma"/>
                <a:cs typeface="Tahoma"/>
              </a:rPr>
              <a:t> </a:t>
            </a:r>
            <a:r>
              <a:rPr sz="3200" b="1" spc="-70" dirty="0" err="1" smtClean="0">
                <a:latin typeface="Tahoma"/>
                <a:cs typeface="Tahoma"/>
              </a:rPr>
              <a:t>pendaftaran</a:t>
            </a:r>
            <a:r>
              <a:rPr sz="3200" b="1" spc="-70" dirty="0" smtClean="0">
                <a:latin typeface="Tahoma"/>
                <a:cs typeface="Tahoma"/>
              </a:rPr>
              <a:t> </a:t>
            </a:r>
            <a:r>
              <a:rPr sz="3200" b="1" spc="-185" dirty="0" err="1" smtClean="0">
                <a:latin typeface="Tahoma"/>
                <a:cs typeface="Tahoma"/>
              </a:rPr>
              <a:t>k</a:t>
            </a:r>
            <a:r>
              <a:rPr sz="3200" b="1" spc="-50" dirty="0" err="1" smtClean="0">
                <a:latin typeface="Tahoma"/>
                <a:cs typeface="Tahoma"/>
              </a:rPr>
              <a:t>omunita</a:t>
            </a:r>
            <a:r>
              <a:rPr sz="3200" b="1" spc="-40" dirty="0" err="1" smtClean="0">
                <a:latin typeface="Tahoma"/>
                <a:cs typeface="Tahoma"/>
              </a:rPr>
              <a:t>s</a:t>
            </a:r>
            <a:r>
              <a:rPr sz="3200" b="1" spc="-204" dirty="0" smtClean="0">
                <a:latin typeface="Tahoma"/>
                <a:cs typeface="Tahoma"/>
              </a:rPr>
              <a:t> </a:t>
            </a:r>
            <a:r>
              <a:rPr sz="3200" b="1" spc="-90" dirty="0" err="1" smtClean="0">
                <a:latin typeface="Tahoma"/>
                <a:cs typeface="Tahoma"/>
              </a:rPr>
              <a:t>belaja</a:t>
            </a:r>
            <a:r>
              <a:rPr sz="3200" b="1" spc="-70" dirty="0" err="1" smtClean="0">
                <a:latin typeface="Tahoma"/>
                <a:cs typeface="Tahoma"/>
              </a:rPr>
              <a:t>r</a:t>
            </a:r>
            <a:endParaRPr sz="3200" dirty="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24473" y="2330561"/>
            <a:ext cx="6982459" cy="4160520"/>
          </a:xfrm>
          <a:custGeom>
            <a:avLst/>
            <a:gdLst/>
            <a:ahLst/>
            <a:cxnLst/>
            <a:rect l="l" t="t" r="r" b="b"/>
            <a:pathLst>
              <a:path w="6982459" h="3120390">
                <a:moveTo>
                  <a:pt x="0" y="520058"/>
                </a:moveTo>
                <a:lnTo>
                  <a:pt x="2125" y="472723"/>
                </a:lnTo>
                <a:lnTo>
                  <a:pt x="8378" y="426578"/>
                </a:lnTo>
                <a:lnTo>
                  <a:pt x="18577" y="381807"/>
                </a:lnTo>
                <a:lnTo>
                  <a:pt x="32536" y="338594"/>
                </a:lnTo>
                <a:lnTo>
                  <a:pt x="50073" y="297122"/>
                </a:lnTo>
                <a:lnTo>
                  <a:pt x="71003" y="257575"/>
                </a:lnTo>
                <a:lnTo>
                  <a:pt x="95144" y="220137"/>
                </a:lnTo>
                <a:lnTo>
                  <a:pt x="122311" y="184992"/>
                </a:lnTo>
                <a:lnTo>
                  <a:pt x="152322" y="152322"/>
                </a:lnTo>
                <a:lnTo>
                  <a:pt x="184992" y="122311"/>
                </a:lnTo>
                <a:lnTo>
                  <a:pt x="220137" y="95144"/>
                </a:lnTo>
                <a:lnTo>
                  <a:pt x="257575" y="71003"/>
                </a:lnTo>
                <a:lnTo>
                  <a:pt x="297122" y="50073"/>
                </a:lnTo>
                <a:lnTo>
                  <a:pt x="338594" y="32536"/>
                </a:lnTo>
                <a:lnTo>
                  <a:pt x="381807" y="18577"/>
                </a:lnTo>
                <a:lnTo>
                  <a:pt x="426578" y="8378"/>
                </a:lnTo>
                <a:lnTo>
                  <a:pt x="472723" y="2125"/>
                </a:lnTo>
                <a:lnTo>
                  <a:pt x="520058" y="0"/>
                </a:lnTo>
                <a:lnTo>
                  <a:pt x="6461836" y="0"/>
                </a:lnTo>
                <a:lnTo>
                  <a:pt x="6513237" y="2544"/>
                </a:lnTo>
                <a:lnTo>
                  <a:pt x="6563766" y="10085"/>
                </a:lnTo>
                <a:lnTo>
                  <a:pt x="6613084" y="22479"/>
                </a:lnTo>
                <a:lnTo>
                  <a:pt x="6660849" y="39587"/>
                </a:lnTo>
                <a:lnTo>
                  <a:pt x="6706720" y="61266"/>
                </a:lnTo>
                <a:lnTo>
                  <a:pt x="6750356" y="87376"/>
                </a:lnTo>
                <a:lnTo>
                  <a:pt x="6791417" y="117775"/>
                </a:lnTo>
                <a:lnTo>
                  <a:pt x="6829561" y="152322"/>
                </a:lnTo>
                <a:lnTo>
                  <a:pt x="6864106" y="190467"/>
                </a:lnTo>
                <a:lnTo>
                  <a:pt x="6894505" y="231530"/>
                </a:lnTo>
                <a:lnTo>
                  <a:pt x="6920615" y="275168"/>
                </a:lnTo>
                <a:lnTo>
                  <a:pt x="6942295" y="321041"/>
                </a:lnTo>
                <a:lnTo>
                  <a:pt x="6959403" y="368808"/>
                </a:lnTo>
                <a:lnTo>
                  <a:pt x="6971799" y="418127"/>
                </a:lnTo>
                <a:lnTo>
                  <a:pt x="6979340" y="468657"/>
                </a:lnTo>
                <a:lnTo>
                  <a:pt x="6981885" y="520058"/>
                </a:lnTo>
                <a:lnTo>
                  <a:pt x="6981885" y="2600244"/>
                </a:lnTo>
                <a:lnTo>
                  <a:pt x="6979760" y="2647577"/>
                </a:lnTo>
                <a:lnTo>
                  <a:pt x="6973506" y="2693720"/>
                </a:lnTo>
                <a:lnTo>
                  <a:pt x="6963308" y="2738488"/>
                </a:lnTo>
                <a:lnTo>
                  <a:pt x="6949348" y="2781700"/>
                </a:lnTo>
                <a:lnTo>
                  <a:pt x="6931811" y="2823170"/>
                </a:lnTo>
                <a:lnTo>
                  <a:pt x="6910880" y="2862716"/>
                </a:lnTo>
                <a:lnTo>
                  <a:pt x="6886739" y="2900153"/>
                </a:lnTo>
                <a:lnTo>
                  <a:pt x="6859571" y="2935299"/>
                </a:lnTo>
                <a:lnTo>
                  <a:pt x="6829561" y="2967969"/>
                </a:lnTo>
                <a:lnTo>
                  <a:pt x="6796891" y="2997979"/>
                </a:lnTo>
                <a:lnTo>
                  <a:pt x="6761746" y="3025147"/>
                </a:lnTo>
                <a:lnTo>
                  <a:pt x="6724308" y="3049288"/>
                </a:lnTo>
                <a:lnTo>
                  <a:pt x="6684762" y="3070219"/>
                </a:lnTo>
                <a:lnTo>
                  <a:pt x="6643292" y="3087756"/>
                </a:lnTo>
                <a:lnTo>
                  <a:pt x="6600081" y="3101715"/>
                </a:lnTo>
                <a:lnTo>
                  <a:pt x="6555312" y="3111914"/>
                </a:lnTo>
                <a:lnTo>
                  <a:pt x="6509169" y="3118168"/>
                </a:lnTo>
                <a:lnTo>
                  <a:pt x="6461836" y="3120293"/>
                </a:lnTo>
                <a:lnTo>
                  <a:pt x="520058" y="3120293"/>
                </a:lnTo>
                <a:lnTo>
                  <a:pt x="472723" y="3118168"/>
                </a:lnTo>
                <a:lnTo>
                  <a:pt x="426578" y="3111914"/>
                </a:lnTo>
                <a:lnTo>
                  <a:pt x="381807" y="3101715"/>
                </a:lnTo>
                <a:lnTo>
                  <a:pt x="338594" y="3087756"/>
                </a:lnTo>
                <a:lnTo>
                  <a:pt x="297122" y="3070219"/>
                </a:lnTo>
                <a:lnTo>
                  <a:pt x="257575" y="3049288"/>
                </a:lnTo>
                <a:lnTo>
                  <a:pt x="220137" y="3025147"/>
                </a:lnTo>
                <a:lnTo>
                  <a:pt x="184992" y="2997979"/>
                </a:lnTo>
                <a:lnTo>
                  <a:pt x="152322" y="2967969"/>
                </a:lnTo>
                <a:lnTo>
                  <a:pt x="122311" y="2935299"/>
                </a:lnTo>
                <a:lnTo>
                  <a:pt x="95144" y="2900153"/>
                </a:lnTo>
                <a:lnTo>
                  <a:pt x="71003" y="2862716"/>
                </a:lnTo>
                <a:lnTo>
                  <a:pt x="50073" y="2823170"/>
                </a:lnTo>
                <a:lnTo>
                  <a:pt x="32536" y="2781700"/>
                </a:lnTo>
                <a:lnTo>
                  <a:pt x="18577" y="2738488"/>
                </a:lnTo>
                <a:lnTo>
                  <a:pt x="8378" y="2693720"/>
                </a:lnTo>
                <a:lnTo>
                  <a:pt x="2125" y="2647577"/>
                </a:lnTo>
                <a:lnTo>
                  <a:pt x="0" y="2600244"/>
                </a:lnTo>
                <a:lnTo>
                  <a:pt x="0" y="520058"/>
                </a:lnTo>
                <a:close/>
              </a:path>
            </a:pathLst>
          </a:custGeom>
          <a:ln w="19049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49818" y="2756883"/>
            <a:ext cx="6290310" cy="2902077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id-ID" sz="1600" b="1" spc="50" dirty="0" smtClean="0">
                <a:latin typeface="Trebuchet MS"/>
                <a:cs typeface="Trebuchet MS"/>
              </a:rPr>
              <a:t>K</a:t>
            </a:r>
            <a:r>
              <a:rPr lang="id-ID" sz="1600" b="1" spc="25" dirty="0" smtClean="0">
                <a:latin typeface="Trebuchet MS"/>
                <a:cs typeface="Trebuchet MS"/>
              </a:rPr>
              <a:t>r</a:t>
            </a:r>
            <a:r>
              <a:rPr lang="id-ID" sz="1600" b="1" spc="-25" dirty="0" smtClean="0">
                <a:latin typeface="Trebuchet MS"/>
                <a:cs typeface="Trebuchet MS"/>
              </a:rPr>
              <a:t>i</a:t>
            </a:r>
            <a:r>
              <a:rPr lang="id-ID" sz="1600" b="1" spc="85" dirty="0" smtClean="0">
                <a:latin typeface="Trebuchet MS"/>
                <a:cs typeface="Trebuchet MS"/>
              </a:rPr>
              <a:t>t</a:t>
            </a:r>
            <a:r>
              <a:rPr lang="id-ID" sz="1600" b="1" spc="20" dirty="0" smtClean="0">
                <a:latin typeface="Trebuchet MS"/>
                <a:cs typeface="Trebuchet MS"/>
              </a:rPr>
              <a:t>e</a:t>
            </a:r>
            <a:r>
              <a:rPr lang="id-ID" sz="1600" b="1" spc="25" dirty="0" smtClean="0">
                <a:latin typeface="Trebuchet MS"/>
                <a:cs typeface="Trebuchet MS"/>
              </a:rPr>
              <a:t>r</a:t>
            </a:r>
            <a:r>
              <a:rPr lang="id-ID" sz="1600" b="1" spc="-25" dirty="0" smtClean="0">
                <a:latin typeface="Trebuchet MS"/>
                <a:cs typeface="Trebuchet MS"/>
              </a:rPr>
              <a:t>i</a:t>
            </a:r>
            <a:r>
              <a:rPr lang="id-ID" sz="1600" b="1" spc="70" dirty="0" smtClean="0">
                <a:latin typeface="Trebuchet MS"/>
                <a:cs typeface="Trebuchet MS"/>
              </a:rPr>
              <a:t>a</a:t>
            </a:r>
            <a:r>
              <a:rPr lang="id-ID" sz="1600" b="1" spc="-120" dirty="0" smtClean="0">
                <a:latin typeface="Trebuchet MS"/>
                <a:cs typeface="Trebuchet MS"/>
              </a:rPr>
              <a:t> </a:t>
            </a:r>
            <a:r>
              <a:rPr lang="id-ID" sz="1600" b="1" spc="15" dirty="0" smtClean="0">
                <a:latin typeface="Trebuchet MS"/>
                <a:cs typeface="Trebuchet MS"/>
              </a:rPr>
              <a:t>K</a:t>
            </a:r>
            <a:r>
              <a:rPr lang="id-ID" sz="1600" b="1" spc="50" dirty="0" smtClean="0">
                <a:latin typeface="Trebuchet MS"/>
                <a:cs typeface="Trebuchet MS"/>
              </a:rPr>
              <a:t>o</a:t>
            </a:r>
            <a:r>
              <a:rPr lang="id-ID" sz="1600" b="1" spc="65" dirty="0" smtClean="0">
                <a:latin typeface="Trebuchet MS"/>
                <a:cs typeface="Trebuchet MS"/>
              </a:rPr>
              <a:t>m</a:t>
            </a:r>
            <a:r>
              <a:rPr lang="id-ID" sz="1600" b="1" spc="60" dirty="0" smtClean="0">
                <a:latin typeface="Trebuchet MS"/>
                <a:cs typeface="Trebuchet MS"/>
              </a:rPr>
              <a:t>un</a:t>
            </a:r>
            <a:r>
              <a:rPr lang="id-ID" sz="1600" b="1" spc="-25" dirty="0" smtClean="0">
                <a:latin typeface="Trebuchet MS"/>
                <a:cs typeface="Trebuchet MS"/>
              </a:rPr>
              <a:t>i</a:t>
            </a:r>
            <a:r>
              <a:rPr lang="id-ID" sz="1600" b="1" spc="85" dirty="0" smtClean="0">
                <a:latin typeface="Trebuchet MS"/>
                <a:cs typeface="Trebuchet MS"/>
              </a:rPr>
              <a:t>t</a:t>
            </a:r>
            <a:r>
              <a:rPr lang="id-ID" sz="1600" b="1" spc="65" dirty="0" smtClean="0">
                <a:latin typeface="Trebuchet MS"/>
                <a:cs typeface="Trebuchet MS"/>
              </a:rPr>
              <a:t>a</a:t>
            </a:r>
            <a:r>
              <a:rPr lang="id-ID" sz="1600" b="1" spc="155" dirty="0" smtClean="0">
                <a:latin typeface="Trebuchet MS"/>
                <a:cs typeface="Trebuchet MS"/>
              </a:rPr>
              <a:t>s</a:t>
            </a:r>
            <a:r>
              <a:rPr lang="id-ID" sz="1600" b="1" spc="-120" dirty="0" smtClean="0">
                <a:latin typeface="Trebuchet MS"/>
                <a:cs typeface="Trebuchet MS"/>
              </a:rPr>
              <a:t> </a:t>
            </a:r>
            <a:r>
              <a:rPr lang="id-ID" sz="1600" b="1" spc="135" dirty="0" smtClean="0">
                <a:latin typeface="Trebuchet MS"/>
                <a:cs typeface="Trebuchet MS"/>
              </a:rPr>
              <a:t>B</a:t>
            </a:r>
            <a:r>
              <a:rPr lang="id-ID" sz="1600" b="1" spc="20" dirty="0" smtClean="0">
                <a:latin typeface="Trebuchet MS"/>
                <a:cs typeface="Trebuchet MS"/>
              </a:rPr>
              <a:t>e</a:t>
            </a:r>
            <a:r>
              <a:rPr lang="id-ID" sz="1600" b="1" spc="-20" dirty="0" smtClean="0">
                <a:latin typeface="Trebuchet MS"/>
                <a:cs typeface="Trebuchet MS"/>
              </a:rPr>
              <a:t>l</a:t>
            </a:r>
            <a:r>
              <a:rPr lang="id-ID" sz="1600" b="1" spc="110" dirty="0" smtClean="0">
                <a:latin typeface="Trebuchet MS"/>
                <a:cs typeface="Trebuchet MS"/>
              </a:rPr>
              <a:t>a</a:t>
            </a:r>
            <a:r>
              <a:rPr lang="id-ID" sz="1600" b="1" spc="-90" dirty="0" smtClean="0">
                <a:latin typeface="Trebuchet MS"/>
                <a:cs typeface="Trebuchet MS"/>
              </a:rPr>
              <a:t>j</a:t>
            </a:r>
            <a:r>
              <a:rPr lang="id-ID" sz="1600" b="1" spc="65" dirty="0" smtClean="0">
                <a:latin typeface="Trebuchet MS"/>
                <a:cs typeface="Trebuchet MS"/>
              </a:rPr>
              <a:t>a</a:t>
            </a:r>
            <a:r>
              <a:rPr lang="id-ID" sz="1600" b="1" spc="30" dirty="0" smtClean="0">
                <a:latin typeface="Trebuchet MS"/>
                <a:cs typeface="Trebuchet MS"/>
              </a:rPr>
              <a:t>r</a:t>
            </a:r>
          </a:p>
          <a:p>
            <a:pPr marL="12700">
              <a:lnSpc>
                <a:spcPct val="100000"/>
              </a:lnSpc>
            </a:pPr>
            <a:endParaRPr lang="id-ID" sz="1600" dirty="0" smtClean="0">
              <a:latin typeface="Trebuchet MS"/>
              <a:cs typeface="Trebuchet MS"/>
            </a:endParaRPr>
          </a:p>
          <a:p>
            <a:pPr marL="12700" marR="411480">
              <a:lnSpc>
                <a:spcPct val="113599"/>
              </a:lnSpc>
              <a:spcBef>
                <a:spcPts val="45"/>
              </a:spcBef>
            </a:pPr>
            <a:r>
              <a:rPr lang="id-ID" sz="1400" spc="30" dirty="0" smtClean="0">
                <a:latin typeface="Trebuchet MS"/>
                <a:cs typeface="Trebuchet MS"/>
              </a:rPr>
              <a:t>Komunitas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-5" dirty="0" smtClean="0">
                <a:latin typeface="Trebuchet MS"/>
                <a:cs typeface="Trebuchet MS"/>
              </a:rPr>
              <a:t>Belajar</a:t>
            </a:r>
            <a:r>
              <a:rPr lang="id-ID" sz="1400" spc="-120" dirty="0" smtClean="0">
                <a:latin typeface="Trebuchet MS"/>
                <a:cs typeface="Trebuchet MS"/>
              </a:rPr>
              <a:t> </a:t>
            </a:r>
            <a:r>
              <a:rPr lang="id-ID" sz="1400" spc="55" dirty="0" smtClean="0">
                <a:latin typeface="Trebuchet MS"/>
                <a:cs typeface="Trebuchet MS"/>
              </a:rPr>
              <a:t>yang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20" dirty="0" smtClean="0">
                <a:latin typeface="Trebuchet MS"/>
                <a:cs typeface="Trebuchet MS"/>
              </a:rPr>
              <a:t>diharapkan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20" dirty="0" smtClean="0">
                <a:latin typeface="Trebuchet MS"/>
                <a:cs typeface="Trebuchet MS"/>
              </a:rPr>
              <a:t>dapat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45" dirty="0" smtClean="0">
                <a:latin typeface="Trebuchet MS"/>
                <a:cs typeface="Trebuchet MS"/>
              </a:rPr>
              <a:t>bergabung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dirty="0" smtClean="0">
                <a:latin typeface="Trebuchet MS"/>
                <a:cs typeface="Trebuchet MS"/>
              </a:rPr>
              <a:t>menjadi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30" dirty="0" smtClean="0">
                <a:latin typeface="Trebuchet MS"/>
                <a:cs typeface="Trebuchet MS"/>
              </a:rPr>
              <a:t>Komunitas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-5" dirty="0" smtClean="0">
                <a:latin typeface="Trebuchet MS"/>
                <a:cs typeface="Trebuchet MS"/>
              </a:rPr>
              <a:t>Belajar</a:t>
            </a:r>
            <a:r>
              <a:rPr lang="id-ID" sz="1400" spc="-120" dirty="0" smtClean="0">
                <a:latin typeface="Trebuchet MS"/>
                <a:cs typeface="Trebuchet MS"/>
              </a:rPr>
              <a:t> </a:t>
            </a:r>
            <a:r>
              <a:rPr lang="id-ID" sz="1400" spc="55" dirty="0" smtClean="0">
                <a:latin typeface="Trebuchet MS"/>
                <a:cs typeface="Trebuchet MS"/>
              </a:rPr>
              <a:t>yang </a:t>
            </a:r>
            <a:r>
              <a:rPr lang="id-ID" sz="1400" spc="-315" dirty="0" smtClean="0">
                <a:latin typeface="Trebuchet MS"/>
                <a:cs typeface="Trebuchet MS"/>
              </a:rPr>
              <a:t> </a:t>
            </a:r>
            <a:r>
              <a:rPr lang="id-ID" sz="1400" spc="-10" dirty="0" smtClean="0">
                <a:latin typeface="Trebuchet MS"/>
                <a:cs typeface="Trebuchet MS"/>
              </a:rPr>
              <a:t>terlibat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15" dirty="0" smtClean="0">
                <a:latin typeface="Trebuchet MS"/>
                <a:cs typeface="Trebuchet MS"/>
              </a:rPr>
              <a:t>dalam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15" dirty="0" smtClean="0">
                <a:latin typeface="Trebuchet MS"/>
                <a:cs typeface="Trebuchet MS"/>
              </a:rPr>
              <a:t>implementasi</a:t>
            </a:r>
            <a:r>
              <a:rPr lang="id-ID" sz="1400" spc="-60" dirty="0" smtClean="0">
                <a:latin typeface="Trebuchet MS"/>
                <a:cs typeface="Trebuchet MS"/>
              </a:rPr>
              <a:t> </a:t>
            </a:r>
            <a:r>
              <a:rPr lang="id-ID" sz="1400" spc="10" dirty="0" smtClean="0">
                <a:latin typeface="Trebuchet MS"/>
                <a:cs typeface="Trebuchet MS"/>
              </a:rPr>
              <a:t>Kurikulum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20" dirty="0" smtClean="0">
                <a:latin typeface="Trebuchet MS"/>
                <a:cs typeface="Trebuchet MS"/>
              </a:rPr>
              <a:t>Merdeka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-10" dirty="0" smtClean="0">
                <a:latin typeface="Trebuchet MS"/>
                <a:cs typeface="Trebuchet MS"/>
              </a:rPr>
              <a:t>memiliki</a:t>
            </a:r>
            <a:r>
              <a:rPr lang="id-ID" sz="1400" spc="-60" dirty="0" smtClean="0">
                <a:latin typeface="Trebuchet MS"/>
                <a:cs typeface="Trebuchet MS"/>
              </a:rPr>
              <a:t> </a:t>
            </a:r>
            <a:r>
              <a:rPr lang="id-ID" sz="1400" spc="-15" dirty="0" smtClean="0">
                <a:latin typeface="Trebuchet MS"/>
                <a:cs typeface="Trebuchet MS"/>
              </a:rPr>
              <a:t>kriteria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-15" dirty="0" smtClean="0">
                <a:latin typeface="Trebuchet MS"/>
                <a:cs typeface="Trebuchet MS"/>
              </a:rPr>
              <a:t>berikut:</a:t>
            </a:r>
          </a:p>
          <a:p>
            <a:pPr marL="12700" marR="411480">
              <a:lnSpc>
                <a:spcPct val="113599"/>
              </a:lnSpc>
              <a:spcBef>
                <a:spcPts val="45"/>
              </a:spcBef>
            </a:pPr>
            <a:endParaRPr lang="id-ID" sz="1400" dirty="0" smtClean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80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lang="id-ID" sz="1400" spc="-5" dirty="0" smtClean="0">
                <a:latin typeface="Trebuchet MS"/>
                <a:cs typeface="Trebuchet MS"/>
              </a:rPr>
              <a:t>Memiliki</a:t>
            </a:r>
            <a:r>
              <a:rPr lang="id-ID" sz="1400" spc="-70" dirty="0" smtClean="0">
                <a:latin typeface="Trebuchet MS"/>
                <a:cs typeface="Trebuchet MS"/>
              </a:rPr>
              <a:t> </a:t>
            </a:r>
            <a:r>
              <a:rPr lang="id-ID" sz="1400" spc="35" dirty="0" smtClean="0">
                <a:latin typeface="Trebuchet MS"/>
                <a:cs typeface="Trebuchet MS"/>
              </a:rPr>
              <a:t>penggerak</a:t>
            </a:r>
            <a:r>
              <a:rPr lang="id-ID" sz="1400" spc="-80" dirty="0" smtClean="0">
                <a:latin typeface="Trebuchet MS"/>
                <a:cs typeface="Trebuchet MS"/>
              </a:rPr>
              <a:t> </a:t>
            </a:r>
            <a:r>
              <a:rPr lang="id-ID" sz="1400" spc="20" dirty="0" smtClean="0">
                <a:latin typeface="Trebuchet MS"/>
                <a:cs typeface="Trebuchet MS"/>
              </a:rPr>
              <a:t>atau</a:t>
            </a:r>
            <a:r>
              <a:rPr lang="id-ID" sz="1400" spc="-70" dirty="0" smtClean="0">
                <a:latin typeface="Trebuchet MS"/>
                <a:cs typeface="Trebuchet MS"/>
              </a:rPr>
              <a:t> </a:t>
            </a:r>
            <a:r>
              <a:rPr lang="id-ID" sz="1400" spc="50" dirty="0" smtClean="0">
                <a:latin typeface="Trebuchet MS"/>
                <a:cs typeface="Trebuchet MS"/>
              </a:rPr>
              <a:t>pengurus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30" dirty="0" smtClean="0">
                <a:latin typeface="Trebuchet MS"/>
                <a:cs typeface="Trebuchet MS"/>
              </a:rPr>
              <a:t>komunitas</a:t>
            </a:r>
            <a:r>
              <a:rPr lang="id-ID" sz="1400" spc="-70" dirty="0" smtClean="0">
                <a:latin typeface="Trebuchet MS"/>
                <a:cs typeface="Trebuchet MS"/>
              </a:rPr>
              <a:t> </a:t>
            </a:r>
            <a:r>
              <a:rPr lang="id-ID" sz="1400" spc="-5" dirty="0" smtClean="0">
                <a:latin typeface="Trebuchet MS"/>
                <a:cs typeface="Trebuchet MS"/>
              </a:rPr>
              <a:t>aktif</a:t>
            </a:r>
            <a:endParaRPr lang="id-ID" sz="1400" dirty="0" smtClean="0">
              <a:latin typeface="Trebuchet MS"/>
              <a:cs typeface="Trebuchet MS"/>
            </a:endParaRPr>
          </a:p>
          <a:p>
            <a:pPr marL="469900" marR="5080" indent="-228600">
              <a:lnSpc>
                <a:spcPct val="113599"/>
              </a:lnSpc>
              <a:spcBef>
                <a:spcPts val="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lang="id-ID" sz="1400" spc="-5" dirty="0" smtClean="0">
                <a:latin typeface="Trebuchet MS"/>
                <a:cs typeface="Trebuchet MS"/>
              </a:rPr>
              <a:t>Memiliki</a:t>
            </a:r>
            <a:r>
              <a:rPr lang="id-ID" sz="1400" spc="315" dirty="0" smtClean="0">
                <a:latin typeface="Trebuchet MS"/>
                <a:cs typeface="Trebuchet MS"/>
              </a:rPr>
              <a:t> </a:t>
            </a:r>
            <a:r>
              <a:rPr lang="id-ID" sz="1400" spc="25" dirty="0" smtClean="0">
                <a:latin typeface="Trebuchet MS"/>
                <a:cs typeface="Trebuchet MS"/>
              </a:rPr>
              <a:t>pertemuan</a:t>
            </a:r>
            <a:r>
              <a:rPr lang="id-ID" sz="1400" spc="245" dirty="0" smtClean="0">
                <a:latin typeface="Trebuchet MS"/>
                <a:cs typeface="Trebuchet MS"/>
              </a:rPr>
              <a:t> </a:t>
            </a:r>
            <a:r>
              <a:rPr lang="id-ID" sz="1400" spc="-15" dirty="0" smtClean="0">
                <a:latin typeface="Trebuchet MS"/>
                <a:cs typeface="Trebuchet MS"/>
              </a:rPr>
              <a:t>rutin,</a:t>
            </a:r>
            <a:r>
              <a:rPr lang="id-ID" sz="1400" spc="245" dirty="0" smtClean="0">
                <a:latin typeface="Trebuchet MS"/>
                <a:cs typeface="Trebuchet MS"/>
              </a:rPr>
              <a:t> </a:t>
            </a:r>
            <a:r>
              <a:rPr lang="id-ID" sz="1400" spc="20" dirty="0" smtClean="0">
                <a:latin typeface="Trebuchet MS"/>
                <a:cs typeface="Trebuchet MS"/>
              </a:rPr>
              <a:t>dapat</a:t>
            </a:r>
            <a:r>
              <a:rPr lang="id-ID" sz="1400" spc="240" dirty="0" smtClean="0">
                <a:latin typeface="Trebuchet MS"/>
                <a:cs typeface="Trebuchet MS"/>
              </a:rPr>
              <a:t> </a:t>
            </a:r>
            <a:r>
              <a:rPr lang="id-ID" sz="1400" spc="35" dirty="0" smtClean="0">
                <a:latin typeface="Trebuchet MS"/>
                <a:cs typeface="Trebuchet MS"/>
              </a:rPr>
              <a:t>secara</a:t>
            </a:r>
            <a:r>
              <a:rPr lang="id-ID" sz="1400" spc="245" dirty="0" smtClean="0">
                <a:latin typeface="Trebuchet MS"/>
                <a:cs typeface="Trebuchet MS"/>
              </a:rPr>
              <a:t> </a:t>
            </a:r>
            <a:r>
              <a:rPr lang="id-ID" sz="1400" spc="25" dirty="0" smtClean="0">
                <a:latin typeface="Trebuchet MS"/>
                <a:cs typeface="Trebuchet MS"/>
              </a:rPr>
              <a:t>daring</a:t>
            </a:r>
            <a:r>
              <a:rPr lang="id-ID" sz="1400" spc="245" dirty="0" smtClean="0">
                <a:latin typeface="Trebuchet MS"/>
                <a:cs typeface="Trebuchet MS"/>
              </a:rPr>
              <a:t> </a:t>
            </a:r>
            <a:r>
              <a:rPr lang="id-ID" sz="1400" spc="20" dirty="0" smtClean="0">
                <a:latin typeface="Trebuchet MS"/>
                <a:cs typeface="Trebuchet MS"/>
              </a:rPr>
              <a:t>atau</a:t>
            </a:r>
            <a:r>
              <a:rPr lang="id-ID" sz="1400" spc="240" dirty="0" smtClean="0">
                <a:latin typeface="Trebuchet MS"/>
                <a:cs typeface="Trebuchet MS"/>
              </a:rPr>
              <a:t> </a:t>
            </a:r>
            <a:r>
              <a:rPr lang="id-ID" sz="1400" spc="15" dirty="0" smtClean="0">
                <a:latin typeface="Trebuchet MS"/>
                <a:cs typeface="Trebuchet MS"/>
              </a:rPr>
              <a:t>luring</a:t>
            </a:r>
            <a:r>
              <a:rPr lang="id-ID" sz="1400" spc="245" dirty="0" smtClean="0">
                <a:latin typeface="Trebuchet MS"/>
                <a:cs typeface="Trebuchet MS"/>
              </a:rPr>
              <a:t> </a:t>
            </a:r>
            <a:r>
              <a:rPr lang="id-ID" sz="1400" spc="30" dirty="0" smtClean="0">
                <a:latin typeface="Trebuchet MS"/>
                <a:cs typeface="Trebuchet MS"/>
              </a:rPr>
              <a:t>untuk</a:t>
            </a:r>
            <a:r>
              <a:rPr lang="id-ID" sz="1400" spc="245" dirty="0" smtClean="0">
                <a:latin typeface="Trebuchet MS"/>
                <a:cs typeface="Trebuchet MS"/>
              </a:rPr>
              <a:t> </a:t>
            </a:r>
            <a:r>
              <a:rPr lang="id-ID" sz="1400" spc="30" dirty="0" smtClean="0">
                <a:latin typeface="Trebuchet MS"/>
                <a:cs typeface="Trebuchet MS"/>
              </a:rPr>
              <a:t>mendiskusikan </a:t>
            </a:r>
            <a:r>
              <a:rPr lang="id-ID" sz="1400" spc="-320" dirty="0" smtClean="0">
                <a:latin typeface="Trebuchet MS"/>
                <a:cs typeface="Trebuchet MS"/>
              </a:rPr>
              <a:t> </a:t>
            </a:r>
            <a:r>
              <a:rPr lang="id-ID" sz="1400" spc="50" dirty="0" smtClean="0">
                <a:latin typeface="Trebuchet MS"/>
                <a:cs typeface="Trebuchet MS"/>
              </a:rPr>
              <a:t>isu-isu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5" dirty="0" smtClean="0">
                <a:latin typeface="Trebuchet MS"/>
                <a:cs typeface="Trebuchet MS"/>
              </a:rPr>
              <a:t>pembelajaran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40" dirty="0" smtClean="0">
                <a:latin typeface="Trebuchet MS"/>
                <a:cs typeface="Trebuchet MS"/>
              </a:rPr>
              <a:t>dan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20" dirty="0" smtClean="0">
                <a:latin typeface="Trebuchet MS"/>
                <a:cs typeface="Trebuchet MS"/>
              </a:rPr>
              <a:t>atau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45" dirty="0" smtClean="0">
                <a:latin typeface="Trebuchet MS"/>
                <a:cs typeface="Trebuchet MS"/>
              </a:rPr>
              <a:t>pengembangan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-20" dirty="0" smtClean="0">
                <a:latin typeface="Trebuchet MS"/>
                <a:cs typeface="Trebuchet MS"/>
              </a:rPr>
              <a:t>diri</a:t>
            </a:r>
            <a:r>
              <a:rPr lang="id-ID" sz="1400" spc="-60" dirty="0" smtClean="0">
                <a:latin typeface="Trebuchet MS"/>
                <a:cs typeface="Trebuchet MS"/>
              </a:rPr>
              <a:t> </a:t>
            </a:r>
            <a:r>
              <a:rPr lang="id-ID" sz="1400" spc="50" dirty="0" smtClean="0">
                <a:latin typeface="Trebuchet MS"/>
                <a:cs typeface="Trebuchet MS"/>
              </a:rPr>
              <a:t>guru</a:t>
            </a:r>
            <a:endParaRPr lang="id-ID" sz="1400" dirty="0" smtClean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80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lang="id-ID" sz="1400" spc="-5" dirty="0" smtClean="0">
                <a:latin typeface="Trebuchet MS"/>
                <a:cs typeface="Trebuchet MS"/>
              </a:rPr>
              <a:t>Memiliki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45" dirty="0" smtClean="0">
                <a:latin typeface="Trebuchet MS"/>
                <a:cs typeface="Trebuchet MS"/>
              </a:rPr>
              <a:t>anggota</a:t>
            </a:r>
            <a:r>
              <a:rPr lang="id-ID" sz="1400" spc="-90" dirty="0" smtClean="0">
                <a:latin typeface="Trebuchet MS"/>
                <a:cs typeface="Trebuchet MS"/>
              </a:rPr>
              <a:t> </a:t>
            </a:r>
            <a:r>
              <a:rPr lang="id-ID" sz="1400" spc="55" dirty="0" smtClean="0">
                <a:latin typeface="Trebuchet MS"/>
                <a:cs typeface="Trebuchet MS"/>
              </a:rPr>
              <a:t>yang</a:t>
            </a:r>
            <a:r>
              <a:rPr lang="id-ID" sz="1400" spc="-60" dirty="0" smtClean="0">
                <a:latin typeface="Trebuchet MS"/>
                <a:cs typeface="Trebuchet MS"/>
              </a:rPr>
              <a:t> </a:t>
            </a:r>
            <a:r>
              <a:rPr lang="id-ID" sz="1400" spc="55" dirty="0" smtClean="0">
                <a:latin typeface="Trebuchet MS"/>
                <a:cs typeface="Trebuchet MS"/>
              </a:rPr>
              <a:t>sudah</a:t>
            </a:r>
            <a:r>
              <a:rPr lang="id-ID" sz="1400" spc="-60" dirty="0" smtClean="0">
                <a:latin typeface="Trebuchet MS"/>
                <a:cs typeface="Trebuchet MS"/>
              </a:rPr>
              <a:t> </a:t>
            </a:r>
            <a:r>
              <a:rPr lang="id-ID" sz="1400" spc="20" dirty="0" smtClean="0">
                <a:latin typeface="Trebuchet MS"/>
                <a:cs typeface="Trebuchet MS"/>
              </a:rPr>
              <a:t>atau</a:t>
            </a:r>
            <a:r>
              <a:rPr lang="id-ID" sz="1400" spc="-60" dirty="0" smtClean="0">
                <a:latin typeface="Trebuchet MS"/>
                <a:cs typeface="Trebuchet MS"/>
              </a:rPr>
              <a:t> </a:t>
            </a:r>
            <a:r>
              <a:rPr lang="id-ID" sz="1400" spc="25" dirty="0" smtClean="0">
                <a:latin typeface="Trebuchet MS"/>
                <a:cs typeface="Trebuchet MS"/>
              </a:rPr>
              <a:t>akan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25" dirty="0" smtClean="0">
                <a:latin typeface="Trebuchet MS"/>
                <a:cs typeface="Trebuchet MS"/>
              </a:rPr>
              <a:t>menerapkan</a:t>
            </a:r>
            <a:r>
              <a:rPr lang="id-ID" sz="1400" spc="-60" dirty="0" smtClean="0">
                <a:latin typeface="Trebuchet MS"/>
                <a:cs typeface="Trebuchet MS"/>
              </a:rPr>
              <a:t> </a:t>
            </a:r>
            <a:r>
              <a:rPr lang="id-ID" sz="1400" spc="10" dirty="0" smtClean="0">
                <a:latin typeface="Trebuchet MS"/>
                <a:cs typeface="Trebuchet MS"/>
              </a:rPr>
              <a:t>Kurikulum</a:t>
            </a:r>
            <a:r>
              <a:rPr lang="id-ID" sz="1400" spc="-60" dirty="0" smtClean="0">
                <a:latin typeface="Trebuchet MS"/>
                <a:cs typeface="Trebuchet MS"/>
              </a:rPr>
              <a:t> </a:t>
            </a:r>
            <a:r>
              <a:rPr lang="id-ID" sz="1400" spc="20" dirty="0" smtClean="0">
                <a:latin typeface="Trebuchet MS"/>
                <a:cs typeface="Trebuchet MS"/>
              </a:rPr>
              <a:t>Merdeka</a:t>
            </a:r>
          </a:p>
          <a:p>
            <a:pPr marL="241300">
              <a:lnSpc>
                <a:spcPct val="100000"/>
              </a:lnSpc>
              <a:spcBef>
                <a:spcPts val="180"/>
              </a:spcBef>
              <a:tabLst>
                <a:tab pos="469265" algn="l"/>
                <a:tab pos="469900" algn="l"/>
              </a:tabLst>
            </a:pPr>
            <a:endParaRPr lang="id-ID" sz="1100" dirty="0">
              <a:latin typeface="Trebuchet MS"/>
              <a:cs typeface="Trebuchet MS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34261" y="47300"/>
            <a:ext cx="1609721" cy="105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69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350" y="2099062"/>
            <a:ext cx="793115" cy="4461933"/>
          </a:xfrm>
          <a:custGeom>
            <a:avLst/>
            <a:gdLst/>
            <a:ahLst/>
            <a:cxnLst/>
            <a:rect l="l" t="t" r="r" b="b"/>
            <a:pathLst>
              <a:path w="793115" h="3346450">
                <a:moveTo>
                  <a:pt x="792598" y="3345893"/>
                </a:moveTo>
                <a:lnTo>
                  <a:pt x="0" y="3345893"/>
                </a:lnTo>
                <a:lnTo>
                  <a:pt x="0" y="0"/>
                </a:lnTo>
                <a:lnTo>
                  <a:pt x="792598" y="0"/>
                </a:lnTo>
                <a:lnTo>
                  <a:pt x="792598" y="3345893"/>
                </a:lnTo>
                <a:close/>
              </a:path>
            </a:pathLst>
          </a:custGeom>
          <a:solidFill>
            <a:srgbClr val="FFAA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1377" y="481204"/>
            <a:ext cx="6659245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id-ID" sz="3200" b="1" spc="-70" dirty="0" smtClean="0">
                <a:latin typeface="Tahoma"/>
                <a:cs typeface="Tahoma"/>
              </a:rPr>
              <a:t>P</a:t>
            </a:r>
            <a:r>
              <a:rPr sz="3200" b="1" spc="-70" dirty="0" err="1" smtClean="0">
                <a:latin typeface="Tahoma"/>
                <a:cs typeface="Tahoma"/>
              </a:rPr>
              <a:t>anduan</a:t>
            </a:r>
            <a:r>
              <a:rPr sz="3200" b="1" spc="-70" dirty="0" smtClean="0">
                <a:latin typeface="Tahoma"/>
                <a:cs typeface="Tahoma"/>
              </a:rPr>
              <a:t> </a:t>
            </a:r>
            <a:r>
              <a:rPr sz="3200" b="1" spc="-70" dirty="0" err="1" smtClean="0">
                <a:latin typeface="Tahoma"/>
                <a:cs typeface="Tahoma"/>
              </a:rPr>
              <a:t>pendaftaran</a:t>
            </a:r>
            <a:r>
              <a:rPr sz="3200" b="1" spc="-70" dirty="0" smtClean="0">
                <a:latin typeface="Tahoma"/>
                <a:cs typeface="Tahoma"/>
              </a:rPr>
              <a:t> </a:t>
            </a:r>
            <a:r>
              <a:rPr sz="3200" b="1" spc="-185" dirty="0" err="1" smtClean="0">
                <a:latin typeface="Tahoma"/>
                <a:cs typeface="Tahoma"/>
              </a:rPr>
              <a:t>k</a:t>
            </a:r>
            <a:r>
              <a:rPr sz="3200" b="1" spc="-50" dirty="0" err="1" smtClean="0">
                <a:latin typeface="Tahoma"/>
                <a:cs typeface="Tahoma"/>
              </a:rPr>
              <a:t>omunita</a:t>
            </a:r>
            <a:r>
              <a:rPr sz="3200" b="1" spc="-40" dirty="0" err="1" smtClean="0">
                <a:latin typeface="Tahoma"/>
                <a:cs typeface="Tahoma"/>
              </a:rPr>
              <a:t>s</a:t>
            </a:r>
            <a:r>
              <a:rPr sz="3200" b="1" spc="-204" dirty="0" smtClean="0">
                <a:latin typeface="Tahoma"/>
                <a:cs typeface="Tahoma"/>
              </a:rPr>
              <a:t> </a:t>
            </a:r>
            <a:r>
              <a:rPr sz="3200" b="1" spc="-90" dirty="0" err="1" smtClean="0">
                <a:latin typeface="Tahoma"/>
                <a:cs typeface="Tahoma"/>
              </a:rPr>
              <a:t>belaja</a:t>
            </a:r>
            <a:r>
              <a:rPr sz="3200" b="1" spc="-70" dirty="0" err="1" smtClean="0">
                <a:latin typeface="Tahoma"/>
                <a:cs typeface="Tahoma"/>
              </a:rPr>
              <a:t>r</a:t>
            </a:r>
            <a:endParaRPr sz="3200" dirty="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24473" y="2330561"/>
            <a:ext cx="6982459" cy="4160520"/>
          </a:xfrm>
          <a:custGeom>
            <a:avLst/>
            <a:gdLst/>
            <a:ahLst/>
            <a:cxnLst/>
            <a:rect l="l" t="t" r="r" b="b"/>
            <a:pathLst>
              <a:path w="6982459" h="3120390">
                <a:moveTo>
                  <a:pt x="0" y="520058"/>
                </a:moveTo>
                <a:lnTo>
                  <a:pt x="2125" y="472723"/>
                </a:lnTo>
                <a:lnTo>
                  <a:pt x="8378" y="426578"/>
                </a:lnTo>
                <a:lnTo>
                  <a:pt x="18577" y="381807"/>
                </a:lnTo>
                <a:lnTo>
                  <a:pt x="32536" y="338594"/>
                </a:lnTo>
                <a:lnTo>
                  <a:pt x="50073" y="297122"/>
                </a:lnTo>
                <a:lnTo>
                  <a:pt x="71003" y="257575"/>
                </a:lnTo>
                <a:lnTo>
                  <a:pt x="95144" y="220137"/>
                </a:lnTo>
                <a:lnTo>
                  <a:pt x="122311" y="184992"/>
                </a:lnTo>
                <a:lnTo>
                  <a:pt x="152322" y="152322"/>
                </a:lnTo>
                <a:lnTo>
                  <a:pt x="184992" y="122311"/>
                </a:lnTo>
                <a:lnTo>
                  <a:pt x="220137" y="95144"/>
                </a:lnTo>
                <a:lnTo>
                  <a:pt x="257575" y="71003"/>
                </a:lnTo>
                <a:lnTo>
                  <a:pt x="297122" y="50073"/>
                </a:lnTo>
                <a:lnTo>
                  <a:pt x="338594" y="32536"/>
                </a:lnTo>
                <a:lnTo>
                  <a:pt x="381807" y="18577"/>
                </a:lnTo>
                <a:lnTo>
                  <a:pt x="426578" y="8378"/>
                </a:lnTo>
                <a:lnTo>
                  <a:pt x="472723" y="2125"/>
                </a:lnTo>
                <a:lnTo>
                  <a:pt x="520058" y="0"/>
                </a:lnTo>
                <a:lnTo>
                  <a:pt x="6461836" y="0"/>
                </a:lnTo>
                <a:lnTo>
                  <a:pt x="6513237" y="2544"/>
                </a:lnTo>
                <a:lnTo>
                  <a:pt x="6563766" y="10085"/>
                </a:lnTo>
                <a:lnTo>
                  <a:pt x="6613084" y="22479"/>
                </a:lnTo>
                <a:lnTo>
                  <a:pt x="6660849" y="39587"/>
                </a:lnTo>
                <a:lnTo>
                  <a:pt x="6706720" y="61266"/>
                </a:lnTo>
                <a:lnTo>
                  <a:pt x="6750356" y="87376"/>
                </a:lnTo>
                <a:lnTo>
                  <a:pt x="6791417" y="117775"/>
                </a:lnTo>
                <a:lnTo>
                  <a:pt x="6829561" y="152322"/>
                </a:lnTo>
                <a:lnTo>
                  <a:pt x="6864106" y="190467"/>
                </a:lnTo>
                <a:lnTo>
                  <a:pt x="6894505" y="231530"/>
                </a:lnTo>
                <a:lnTo>
                  <a:pt x="6920615" y="275168"/>
                </a:lnTo>
                <a:lnTo>
                  <a:pt x="6942295" y="321041"/>
                </a:lnTo>
                <a:lnTo>
                  <a:pt x="6959403" y="368808"/>
                </a:lnTo>
                <a:lnTo>
                  <a:pt x="6971799" y="418127"/>
                </a:lnTo>
                <a:lnTo>
                  <a:pt x="6979340" y="468657"/>
                </a:lnTo>
                <a:lnTo>
                  <a:pt x="6981885" y="520058"/>
                </a:lnTo>
                <a:lnTo>
                  <a:pt x="6981885" y="2600244"/>
                </a:lnTo>
                <a:lnTo>
                  <a:pt x="6979760" y="2647577"/>
                </a:lnTo>
                <a:lnTo>
                  <a:pt x="6973506" y="2693720"/>
                </a:lnTo>
                <a:lnTo>
                  <a:pt x="6963308" y="2738488"/>
                </a:lnTo>
                <a:lnTo>
                  <a:pt x="6949348" y="2781700"/>
                </a:lnTo>
                <a:lnTo>
                  <a:pt x="6931811" y="2823170"/>
                </a:lnTo>
                <a:lnTo>
                  <a:pt x="6910880" y="2862716"/>
                </a:lnTo>
                <a:lnTo>
                  <a:pt x="6886739" y="2900153"/>
                </a:lnTo>
                <a:lnTo>
                  <a:pt x="6859571" y="2935299"/>
                </a:lnTo>
                <a:lnTo>
                  <a:pt x="6829561" y="2967969"/>
                </a:lnTo>
                <a:lnTo>
                  <a:pt x="6796891" y="2997979"/>
                </a:lnTo>
                <a:lnTo>
                  <a:pt x="6761746" y="3025147"/>
                </a:lnTo>
                <a:lnTo>
                  <a:pt x="6724308" y="3049288"/>
                </a:lnTo>
                <a:lnTo>
                  <a:pt x="6684762" y="3070219"/>
                </a:lnTo>
                <a:lnTo>
                  <a:pt x="6643292" y="3087756"/>
                </a:lnTo>
                <a:lnTo>
                  <a:pt x="6600081" y="3101715"/>
                </a:lnTo>
                <a:lnTo>
                  <a:pt x="6555312" y="3111914"/>
                </a:lnTo>
                <a:lnTo>
                  <a:pt x="6509169" y="3118168"/>
                </a:lnTo>
                <a:lnTo>
                  <a:pt x="6461836" y="3120293"/>
                </a:lnTo>
                <a:lnTo>
                  <a:pt x="520058" y="3120293"/>
                </a:lnTo>
                <a:lnTo>
                  <a:pt x="472723" y="3118168"/>
                </a:lnTo>
                <a:lnTo>
                  <a:pt x="426578" y="3111914"/>
                </a:lnTo>
                <a:lnTo>
                  <a:pt x="381807" y="3101715"/>
                </a:lnTo>
                <a:lnTo>
                  <a:pt x="338594" y="3087756"/>
                </a:lnTo>
                <a:lnTo>
                  <a:pt x="297122" y="3070219"/>
                </a:lnTo>
                <a:lnTo>
                  <a:pt x="257575" y="3049288"/>
                </a:lnTo>
                <a:lnTo>
                  <a:pt x="220137" y="3025147"/>
                </a:lnTo>
                <a:lnTo>
                  <a:pt x="184992" y="2997979"/>
                </a:lnTo>
                <a:lnTo>
                  <a:pt x="152322" y="2967969"/>
                </a:lnTo>
                <a:lnTo>
                  <a:pt x="122311" y="2935299"/>
                </a:lnTo>
                <a:lnTo>
                  <a:pt x="95144" y="2900153"/>
                </a:lnTo>
                <a:lnTo>
                  <a:pt x="71003" y="2862716"/>
                </a:lnTo>
                <a:lnTo>
                  <a:pt x="50073" y="2823170"/>
                </a:lnTo>
                <a:lnTo>
                  <a:pt x="32536" y="2781700"/>
                </a:lnTo>
                <a:lnTo>
                  <a:pt x="18577" y="2738488"/>
                </a:lnTo>
                <a:lnTo>
                  <a:pt x="8378" y="2693720"/>
                </a:lnTo>
                <a:lnTo>
                  <a:pt x="2125" y="2647577"/>
                </a:lnTo>
                <a:lnTo>
                  <a:pt x="0" y="2600244"/>
                </a:lnTo>
                <a:lnTo>
                  <a:pt x="0" y="520058"/>
                </a:lnTo>
                <a:close/>
              </a:path>
            </a:pathLst>
          </a:custGeom>
          <a:ln w="19049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49818" y="2756883"/>
            <a:ext cx="6522582" cy="2764603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ct val="113599"/>
              </a:lnSpc>
            </a:pPr>
            <a:r>
              <a:rPr lang="id-ID" sz="1600" spc="25" dirty="0" smtClean="0">
                <a:latin typeface="Trebuchet MS"/>
                <a:cs typeface="Trebuchet MS"/>
              </a:rPr>
              <a:t>Pendaftaran</a:t>
            </a:r>
            <a:r>
              <a:rPr lang="id-ID" sz="1600" spc="-60" dirty="0" smtClean="0">
                <a:latin typeface="Trebuchet MS"/>
                <a:cs typeface="Trebuchet MS"/>
              </a:rPr>
              <a:t> </a:t>
            </a:r>
            <a:r>
              <a:rPr lang="id-ID" sz="1600" spc="10" dirty="0" smtClean="0">
                <a:latin typeface="Trebuchet MS"/>
                <a:cs typeface="Trebuchet MS"/>
              </a:rPr>
              <a:t>dilakukan</a:t>
            </a:r>
            <a:r>
              <a:rPr lang="id-ID" sz="1600" spc="-55" dirty="0" smtClean="0">
                <a:latin typeface="Trebuchet MS"/>
                <a:cs typeface="Trebuchet MS"/>
              </a:rPr>
              <a:t> </a:t>
            </a:r>
            <a:r>
              <a:rPr lang="id-ID" sz="1600" spc="10" dirty="0" smtClean="0">
                <a:latin typeface="Trebuchet MS"/>
                <a:cs typeface="Trebuchet MS"/>
              </a:rPr>
              <a:t>oleh</a:t>
            </a:r>
            <a:r>
              <a:rPr lang="id-ID" sz="1600" spc="-55" dirty="0" smtClean="0">
                <a:latin typeface="Trebuchet MS"/>
                <a:cs typeface="Trebuchet MS"/>
              </a:rPr>
              <a:t> </a:t>
            </a:r>
            <a:r>
              <a:rPr lang="id-ID" sz="1600" spc="55" dirty="0" smtClean="0">
                <a:latin typeface="Trebuchet MS"/>
                <a:cs typeface="Trebuchet MS"/>
              </a:rPr>
              <a:t>Pengurus</a:t>
            </a:r>
            <a:r>
              <a:rPr lang="id-ID" sz="1600" spc="-55" dirty="0" smtClean="0">
                <a:latin typeface="Trebuchet MS"/>
                <a:cs typeface="Trebuchet MS"/>
              </a:rPr>
              <a:t> </a:t>
            </a:r>
            <a:r>
              <a:rPr lang="id-ID" sz="1600" spc="20" dirty="0" smtClean="0">
                <a:latin typeface="Trebuchet MS"/>
                <a:cs typeface="Trebuchet MS"/>
              </a:rPr>
              <a:t>atau</a:t>
            </a:r>
            <a:r>
              <a:rPr lang="id-ID" sz="1600" spc="-55" dirty="0" smtClean="0">
                <a:latin typeface="Trebuchet MS"/>
                <a:cs typeface="Trebuchet MS"/>
              </a:rPr>
              <a:t> </a:t>
            </a:r>
            <a:r>
              <a:rPr lang="id-ID" sz="1600" spc="40" dirty="0" smtClean="0">
                <a:latin typeface="Trebuchet MS"/>
                <a:cs typeface="Trebuchet MS"/>
              </a:rPr>
              <a:t>Penggerak</a:t>
            </a:r>
            <a:r>
              <a:rPr lang="id-ID" sz="1600" spc="-65" dirty="0" smtClean="0">
                <a:latin typeface="Trebuchet MS"/>
                <a:cs typeface="Trebuchet MS"/>
              </a:rPr>
              <a:t> </a:t>
            </a:r>
            <a:r>
              <a:rPr lang="id-ID" sz="1600" spc="30" dirty="0" smtClean="0">
                <a:latin typeface="Trebuchet MS"/>
                <a:cs typeface="Trebuchet MS"/>
              </a:rPr>
              <a:t>Komunitas</a:t>
            </a:r>
            <a:r>
              <a:rPr lang="id-ID" sz="1600" spc="-55" dirty="0" smtClean="0">
                <a:latin typeface="Trebuchet MS"/>
                <a:cs typeface="Trebuchet MS"/>
              </a:rPr>
              <a:t> </a:t>
            </a:r>
            <a:r>
              <a:rPr lang="id-ID" sz="1600" spc="-5" dirty="0" smtClean="0">
                <a:latin typeface="Trebuchet MS"/>
                <a:cs typeface="Trebuchet MS"/>
              </a:rPr>
              <a:t>Belajar</a:t>
            </a:r>
            <a:r>
              <a:rPr lang="id-ID" sz="1600" spc="-85" dirty="0" smtClean="0">
                <a:latin typeface="Trebuchet MS"/>
                <a:cs typeface="Trebuchet MS"/>
              </a:rPr>
              <a:t> </a:t>
            </a:r>
            <a:r>
              <a:rPr lang="id-ID" sz="1600" spc="45" dirty="0" smtClean="0">
                <a:latin typeface="Trebuchet MS"/>
                <a:cs typeface="Trebuchet MS"/>
              </a:rPr>
              <a:t>dengan</a:t>
            </a:r>
            <a:r>
              <a:rPr lang="id-ID" sz="1600" spc="-55" dirty="0" smtClean="0">
                <a:latin typeface="Trebuchet MS"/>
                <a:cs typeface="Trebuchet MS"/>
              </a:rPr>
              <a:t> </a:t>
            </a:r>
            <a:r>
              <a:rPr lang="id-ID" sz="1600" spc="-15" dirty="0" smtClean="0">
                <a:latin typeface="Trebuchet MS"/>
                <a:cs typeface="Trebuchet MS"/>
              </a:rPr>
              <a:t>kriteria </a:t>
            </a:r>
            <a:r>
              <a:rPr lang="id-ID" sz="1600" spc="-10" dirty="0" smtClean="0">
                <a:latin typeface="Trebuchet MS"/>
                <a:cs typeface="Trebuchet MS"/>
              </a:rPr>
              <a:t> </a:t>
            </a:r>
            <a:r>
              <a:rPr lang="id-ID" sz="1600" spc="35" dirty="0" smtClean="0">
                <a:latin typeface="Trebuchet MS"/>
                <a:cs typeface="Trebuchet MS"/>
              </a:rPr>
              <a:t>sebagai</a:t>
            </a:r>
            <a:r>
              <a:rPr lang="id-ID" sz="1600" spc="-70" dirty="0" smtClean="0">
                <a:latin typeface="Trebuchet MS"/>
                <a:cs typeface="Trebuchet MS"/>
              </a:rPr>
              <a:t> </a:t>
            </a:r>
            <a:r>
              <a:rPr lang="id-ID" sz="1600" spc="-15" dirty="0" smtClean="0">
                <a:latin typeface="Trebuchet MS"/>
                <a:cs typeface="Trebuchet MS"/>
              </a:rPr>
              <a:t>berikut:</a:t>
            </a:r>
            <a:endParaRPr lang="id-ID" sz="1600" dirty="0" smtClean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endParaRPr lang="id-ID" sz="1600" dirty="0" smtClean="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spcBef>
                <a:spcPts val="280"/>
              </a:spcBef>
              <a:buFont typeface="Microsoft Sans Serif"/>
              <a:buChar char="●"/>
              <a:tabLst>
                <a:tab pos="240665" algn="l"/>
                <a:tab pos="241300" algn="l"/>
              </a:tabLst>
            </a:pPr>
            <a:r>
              <a:rPr lang="id-ID" sz="1400" spc="80" dirty="0" smtClean="0">
                <a:latin typeface="Trebuchet MS"/>
                <a:cs typeface="Trebuchet MS"/>
              </a:rPr>
              <a:t>A</a:t>
            </a:r>
            <a:r>
              <a:rPr lang="id-ID" sz="1400" spc="5" dirty="0" smtClean="0">
                <a:latin typeface="Trebuchet MS"/>
                <a:cs typeface="Trebuchet MS"/>
              </a:rPr>
              <a:t>k</a:t>
            </a:r>
            <a:r>
              <a:rPr lang="id-ID" sz="1400" spc="-15" dirty="0" smtClean="0">
                <a:latin typeface="Trebuchet MS"/>
                <a:cs typeface="Trebuchet MS"/>
              </a:rPr>
              <a:t>t</a:t>
            </a:r>
            <a:r>
              <a:rPr lang="id-ID" sz="1400" spc="-55" dirty="0" smtClean="0">
                <a:latin typeface="Trebuchet MS"/>
                <a:cs typeface="Trebuchet MS"/>
              </a:rPr>
              <a:t>i</a:t>
            </a:r>
            <a:r>
              <a:rPr lang="id-ID" sz="1400" spc="15" dirty="0" smtClean="0">
                <a:latin typeface="Trebuchet MS"/>
                <a:cs typeface="Trebuchet MS"/>
              </a:rPr>
              <a:t>f</a:t>
            </a:r>
            <a:r>
              <a:rPr lang="id-ID" sz="1400" spc="-90" dirty="0" smtClean="0">
                <a:latin typeface="Trebuchet MS"/>
                <a:cs typeface="Trebuchet MS"/>
              </a:rPr>
              <a:t> </a:t>
            </a:r>
            <a:r>
              <a:rPr lang="id-ID" sz="1400" spc="55" dirty="0" smtClean="0">
                <a:latin typeface="Trebuchet MS"/>
                <a:cs typeface="Trebuchet MS"/>
              </a:rPr>
              <a:t>m</a:t>
            </a:r>
            <a:r>
              <a:rPr lang="id-ID" sz="1400" spc="10" dirty="0" smtClean="0">
                <a:latin typeface="Trebuchet MS"/>
                <a:cs typeface="Trebuchet MS"/>
              </a:rPr>
              <a:t>e</a:t>
            </a:r>
            <a:r>
              <a:rPr lang="id-ID" sz="1400" spc="60" dirty="0" smtClean="0">
                <a:latin typeface="Trebuchet MS"/>
                <a:cs typeface="Trebuchet MS"/>
              </a:rPr>
              <a:t>n</a:t>
            </a:r>
            <a:r>
              <a:rPr lang="id-ID" sz="1400" spc="-130" dirty="0" smtClean="0">
                <a:latin typeface="Trebuchet MS"/>
                <a:cs typeface="Trebuchet MS"/>
              </a:rPr>
              <a:t>j</a:t>
            </a:r>
            <a:r>
              <a:rPr lang="id-ID" sz="1400" spc="20" dirty="0" smtClean="0">
                <a:latin typeface="Trebuchet MS"/>
                <a:cs typeface="Trebuchet MS"/>
              </a:rPr>
              <a:t>a</a:t>
            </a:r>
            <a:r>
              <a:rPr lang="id-ID" sz="1400" spc="35" dirty="0" smtClean="0">
                <a:latin typeface="Trebuchet MS"/>
                <a:cs typeface="Trebuchet MS"/>
              </a:rPr>
              <a:t>d</a:t>
            </a:r>
            <a:r>
              <a:rPr lang="id-ID" sz="1400" spc="-50" dirty="0" smtClean="0">
                <a:latin typeface="Trebuchet MS"/>
                <a:cs typeface="Trebuchet MS"/>
              </a:rPr>
              <a:t>i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35" dirty="0" smtClean="0">
                <a:latin typeface="Trebuchet MS"/>
                <a:cs typeface="Trebuchet MS"/>
              </a:rPr>
              <a:t>b</a:t>
            </a:r>
            <a:r>
              <a:rPr lang="id-ID" sz="1400" spc="20" dirty="0" smtClean="0">
                <a:latin typeface="Trebuchet MS"/>
                <a:cs typeface="Trebuchet MS"/>
              </a:rPr>
              <a:t>a</a:t>
            </a:r>
            <a:r>
              <a:rPr lang="id-ID" sz="1400" spc="95" dirty="0" smtClean="0">
                <a:latin typeface="Trebuchet MS"/>
                <a:cs typeface="Trebuchet MS"/>
              </a:rPr>
              <a:t>g</a:t>
            </a:r>
            <a:r>
              <a:rPr lang="id-ID" sz="1400" spc="-55" dirty="0" smtClean="0">
                <a:latin typeface="Trebuchet MS"/>
                <a:cs typeface="Trebuchet MS"/>
              </a:rPr>
              <a:t>i</a:t>
            </a:r>
            <a:r>
              <a:rPr lang="id-ID" sz="1400" spc="20" dirty="0" smtClean="0">
                <a:latin typeface="Trebuchet MS"/>
                <a:cs typeface="Trebuchet MS"/>
              </a:rPr>
              <a:t>a</a:t>
            </a:r>
            <a:r>
              <a:rPr lang="id-ID" sz="1400" spc="65" dirty="0" smtClean="0">
                <a:latin typeface="Trebuchet MS"/>
                <a:cs typeface="Trebuchet MS"/>
              </a:rPr>
              <a:t>n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35" dirty="0" smtClean="0">
                <a:latin typeface="Trebuchet MS"/>
                <a:cs typeface="Trebuchet MS"/>
              </a:rPr>
              <a:t>d</a:t>
            </a:r>
            <a:r>
              <a:rPr lang="id-ID" sz="1400" spc="20" dirty="0" smtClean="0">
                <a:latin typeface="Trebuchet MS"/>
                <a:cs typeface="Trebuchet MS"/>
              </a:rPr>
              <a:t>a</a:t>
            </a:r>
            <a:r>
              <a:rPr lang="id-ID" sz="1400" spc="-15" dirty="0" smtClean="0">
                <a:latin typeface="Trebuchet MS"/>
                <a:cs typeface="Trebuchet MS"/>
              </a:rPr>
              <a:t>r</a:t>
            </a:r>
            <a:r>
              <a:rPr lang="id-ID" sz="1400" spc="-50" dirty="0" smtClean="0">
                <a:latin typeface="Trebuchet MS"/>
                <a:cs typeface="Trebuchet MS"/>
              </a:rPr>
              <a:t>i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-20" dirty="0" smtClean="0">
                <a:latin typeface="Trebuchet MS"/>
                <a:cs typeface="Trebuchet MS"/>
              </a:rPr>
              <a:t>k</a:t>
            </a:r>
            <a:r>
              <a:rPr lang="id-ID" sz="1400" spc="35" dirty="0" smtClean="0">
                <a:latin typeface="Trebuchet MS"/>
                <a:cs typeface="Trebuchet MS"/>
              </a:rPr>
              <a:t>o</a:t>
            </a:r>
            <a:r>
              <a:rPr lang="id-ID" sz="1400" spc="55" dirty="0" smtClean="0">
                <a:latin typeface="Trebuchet MS"/>
                <a:cs typeface="Trebuchet MS"/>
              </a:rPr>
              <a:t>mu</a:t>
            </a:r>
            <a:r>
              <a:rPr lang="id-ID" sz="1400" spc="60" dirty="0" smtClean="0">
                <a:latin typeface="Trebuchet MS"/>
                <a:cs typeface="Trebuchet MS"/>
              </a:rPr>
              <a:t>n</a:t>
            </a:r>
            <a:r>
              <a:rPr lang="id-ID" sz="1400" spc="-55" dirty="0" smtClean="0">
                <a:latin typeface="Trebuchet MS"/>
                <a:cs typeface="Trebuchet MS"/>
              </a:rPr>
              <a:t>i</a:t>
            </a:r>
            <a:r>
              <a:rPr lang="id-ID" sz="1400" spc="-15" dirty="0" smtClean="0">
                <a:latin typeface="Trebuchet MS"/>
                <a:cs typeface="Trebuchet MS"/>
              </a:rPr>
              <a:t>t</a:t>
            </a:r>
            <a:r>
              <a:rPr lang="id-ID" sz="1400" spc="20" dirty="0" smtClean="0">
                <a:latin typeface="Trebuchet MS"/>
                <a:cs typeface="Trebuchet MS"/>
              </a:rPr>
              <a:t>a</a:t>
            </a:r>
            <a:r>
              <a:rPr lang="id-ID" sz="1400" spc="114" dirty="0" smtClean="0">
                <a:latin typeface="Trebuchet MS"/>
                <a:cs typeface="Trebuchet MS"/>
              </a:rPr>
              <a:t>s</a:t>
            </a:r>
            <a:endParaRPr lang="id-ID" sz="1400" dirty="0" smtClean="0">
              <a:latin typeface="Trebuchet MS"/>
              <a:cs typeface="Trebuchet MS"/>
            </a:endParaRPr>
          </a:p>
          <a:p>
            <a:pPr marL="241300" marR="18415" indent="-228600">
              <a:lnSpc>
                <a:spcPct val="113599"/>
              </a:lnSpc>
              <a:spcBef>
                <a:spcPts val="5"/>
              </a:spcBef>
              <a:buFont typeface="Microsoft Sans Serif"/>
              <a:buChar char="●"/>
              <a:tabLst>
                <a:tab pos="240665" algn="l"/>
                <a:tab pos="241300" algn="l"/>
              </a:tabLst>
            </a:pPr>
            <a:r>
              <a:rPr lang="id-ID" sz="1400" spc="5" dirty="0" smtClean="0">
                <a:latin typeface="Trebuchet MS"/>
                <a:cs typeface="Trebuchet MS"/>
              </a:rPr>
              <a:t>Aktif</a:t>
            </a:r>
            <a:r>
              <a:rPr lang="id-ID" sz="1400" spc="-85" dirty="0" smtClean="0">
                <a:latin typeface="Trebuchet MS"/>
                <a:cs typeface="Trebuchet MS"/>
              </a:rPr>
              <a:t> </a:t>
            </a:r>
            <a:r>
              <a:rPr lang="id-ID" sz="1400" spc="20" dirty="0" smtClean="0">
                <a:latin typeface="Trebuchet MS"/>
                <a:cs typeface="Trebuchet MS"/>
              </a:rPr>
              <a:t>mengelola</a:t>
            </a:r>
            <a:r>
              <a:rPr lang="id-ID" sz="1400" spc="-60" dirty="0" smtClean="0">
                <a:latin typeface="Trebuchet MS"/>
                <a:cs typeface="Trebuchet MS"/>
              </a:rPr>
              <a:t> </a:t>
            </a:r>
            <a:r>
              <a:rPr lang="id-ID" sz="1400" spc="30" dirty="0" smtClean="0">
                <a:latin typeface="Trebuchet MS"/>
                <a:cs typeface="Trebuchet MS"/>
              </a:rPr>
              <a:t>komunitas</a:t>
            </a:r>
            <a:r>
              <a:rPr lang="id-ID" sz="1400" spc="-55" dirty="0" smtClean="0">
                <a:latin typeface="Trebuchet MS"/>
                <a:cs typeface="Trebuchet MS"/>
              </a:rPr>
              <a:t> </a:t>
            </a:r>
            <a:r>
              <a:rPr lang="id-ID" sz="1400" spc="-15" dirty="0" smtClean="0">
                <a:latin typeface="Trebuchet MS"/>
                <a:cs typeface="Trebuchet MS"/>
              </a:rPr>
              <a:t>belajar</a:t>
            </a:r>
            <a:r>
              <a:rPr lang="id-ID" sz="1400" spc="-85" dirty="0" smtClean="0">
                <a:latin typeface="Trebuchet MS"/>
                <a:cs typeface="Trebuchet MS"/>
              </a:rPr>
              <a:t> </a:t>
            </a:r>
            <a:r>
              <a:rPr lang="id-ID" sz="1400" spc="20" dirty="0" smtClean="0">
                <a:latin typeface="Trebuchet MS"/>
                <a:cs typeface="Trebuchet MS"/>
              </a:rPr>
              <a:t>atau</a:t>
            </a:r>
            <a:r>
              <a:rPr lang="id-ID" sz="1400" spc="-60" dirty="0" smtClean="0">
                <a:latin typeface="Trebuchet MS"/>
                <a:cs typeface="Trebuchet MS"/>
              </a:rPr>
              <a:t> </a:t>
            </a:r>
            <a:r>
              <a:rPr lang="id-ID" sz="1400" spc="10" dirty="0" smtClean="0">
                <a:latin typeface="Trebuchet MS"/>
                <a:cs typeface="Trebuchet MS"/>
              </a:rPr>
              <a:t>memfasilitasi</a:t>
            </a:r>
            <a:r>
              <a:rPr lang="id-ID" sz="1400" spc="-55" dirty="0" smtClean="0">
                <a:latin typeface="Trebuchet MS"/>
                <a:cs typeface="Trebuchet MS"/>
              </a:rPr>
              <a:t> </a:t>
            </a:r>
            <a:r>
              <a:rPr lang="id-ID" sz="1400" spc="45" dirty="0" smtClean="0">
                <a:latin typeface="Trebuchet MS"/>
                <a:cs typeface="Trebuchet MS"/>
              </a:rPr>
              <a:t>proses</a:t>
            </a:r>
            <a:r>
              <a:rPr lang="id-ID" sz="1400" spc="-60" dirty="0" smtClean="0">
                <a:latin typeface="Trebuchet MS"/>
                <a:cs typeface="Trebuchet MS"/>
              </a:rPr>
              <a:t> </a:t>
            </a:r>
            <a:r>
              <a:rPr lang="id-ID" sz="1400" spc="-15" dirty="0" smtClean="0">
                <a:latin typeface="Trebuchet MS"/>
                <a:cs typeface="Trebuchet MS"/>
              </a:rPr>
              <a:t>belajar</a:t>
            </a:r>
            <a:r>
              <a:rPr lang="id-ID" sz="1400" spc="-85" dirty="0" smtClean="0">
                <a:latin typeface="Trebuchet MS"/>
                <a:cs typeface="Trebuchet MS"/>
              </a:rPr>
              <a:t> </a:t>
            </a:r>
            <a:r>
              <a:rPr lang="id-ID" sz="1400" spc="15" dirty="0" smtClean="0">
                <a:latin typeface="Trebuchet MS"/>
                <a:cs typeface="Trebuchet MS"/>
              </a:rPr>
              <a:t>dalam </a:t>
            </a:r>
            <a:r>
              <a:rPr lang="id-ID" sz="1400" spc="-315" dirty="0" smtClean="0">
                <a:latin typeface="Trebuchet MS"/>
                <a:cs typeface="Trebuchet MS"/>
              </a:rPr>
              <a:t> </a:t>
            </a:r>
            <a:r>
              <a:rPr lang="id-ID" sz="1400" spc="30" dirty="0" smtClean="0">
                <a:latin typeface="Trebuchet MS"/>
                <a:cs typeface="Trebuchet MS"/>
              </a:rPr>
              <a:t>komunitas</a:t>
            </a:r>
            <a:endParaRPr lang="id-ID" sz="1400" dirty="0" smtClean="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spcBef>
                <a:spcPts val="180"/>
              </a:spcBef>
              <a:buFont typeface="Microsoft Sans Serif"/>
              <a:buChar char="●"/>
              <a:tabLst>
                <a:tab pos="240665" algn="l"/>
                <a:tab pos="241300" algn="l"/>
              </a:tabLst>
            </a:pPr>
            <a:r>
              <a:rPr lang="id-ID" sz="1400" spc="85" dirty="0" smtClean="0">
                <a:latin typeface="Trebuchet MS"/>
                <a:cs typeface="Trebuchet MS"/>
              </a:rPr>
              <a:t>M</a:t>
            </a:r>
            <a:r>
              <a:rPr lang="id-ID" sz="1400" spc="10" dirty="0" smtClean="0">
                <a:latin typeface="Trebuchet MS"/>
                <a:cs typeface="Trebuchet MS"/>
              </a:rPr>
              <a:t>e</a:t>
            </a:r>
            <a:r>
              <a:rPr lang="id-ID" sz="1400" spc="55" dirty="0" smtClean="0">
                <a:latin typeface="Trebuchet MS"/>
                <a:cs typeface="Trebuchet MS"/>
              </a:rPr>
              <a:t>m</a:t>
            </a:r>
            <a:r>
              <a:rPr lang="id-ID" sz="1400" spc="-55" dirty="0" smtClean="0">
                <a:latin typeface="Trebuchet MS"/>
                <a:cs typeface="Trebuchet MS"/>
              </a:rPr>
              <a:t>i</a:t>
            </a:r>
            <a:r>
              <a:rPr lang="id-ID" sz="1400" spc="-50" dirty="0" smtClean="0">
                <a:latin typeface="Trebuchet MS"/>
                <a:cs typeface="Trebuchet MS"/>
              </a:rPr>
              <a:t>l</a:t>
            </a:r>
            <a:r>
              <a:rPr lang="id-ID" sz="1400" spc="-55" dirty="0" smtClean="0">
                <a:latin typeface="Trebuchet MS"/>
                <a:cs typeface="Trebuchet MS"/>
              </a:rPr>
              <a:t>i</a:t>
            </a:r>
            <a:r>
              <a:rPr lang="id-ID" sz="1400" spc="5" dirty="0" smtClean="0">
                <a:latin typeface="Trebuchet MS"/>
                <a:cs typeface="Trebuchet MS"/>
              </a:rPr>
              <a:t>k</a:t>
            </a:r>
            <a:r>
              <a:rPr lang="id-ID" sz="1400" spc="-50" dirty="0" smtClean="0">
                <a:latin typeface="Trebuchet MS"/>
                <a:cs typeface="Trebuchet MS"/>
              </a:rPr>
              <a:t>i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20" dirty="0" smtClean="0">
                <a:latin typeface="Trebuchet MS"/>
                <a:cs typeface="Trebuchet MS"/>
              </a:rPr>
              <a:t>a</a:t>
            </a:r>
            <a:r>
              <a:rPr lang="id-ID" sz="1400" spc="5" dirty="0" smtClean="0">
                <a:latin typeface="Trebuchet MS"/>
                <a:cs typeface="Trebuchet MS"/>
              </a:rPr>
              <a:t>k</a:t>
            </a:r>
            <a:r>
              <a:rPr lang="id-ID" sz="1400" spc="55" dirty="0" smtClean="0">
                <a:latin typeface="Trebuchet MS"/>
                <a:cs typeface="Trebuchet MS"/>
              </a:rPr>
              <a:t>u</a:t>
            </a:r>
            <a:r>
              <a:rPr lang="id-ID" sz="1400" spc="65" dirty="0" smtClean="0">
                <a:latin typeface="Trebuchet MS"/>
                <a:cs typeface="Trebuchet MS"/>
              </a:rPr>
              <a:t>n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35" dirty="0" smtClean="0">
                <a:latin typeface="Trebuchet MS"/>
                <a:cs typeface="Trebuchet MS"/>
              </a:rPr>
              <a:t>b</a:t>
            </a:r>
            <a:r>
              <a:rPr lang="id-ID" sz="1400" spc="10" dirty="0" smtClean="0">
                <a:latin typeface="Trebuchet MS"/>
                <a:cs typeface="Trebuchet MS"/>
              </a:rPr>
              <a:t>e</a:t>
            </a:r>
            <a:r>
              <a:rPr lang="id-ID" sz="1400" spc="-65" dirty="0" smtClean="0">
                <a:latin typeface="Trebuchet MS"/>
                <a:cs typeface="Trebuchet MS"/>
              </a:rPr>
              <a:t>l</a:t>
            </a:r>
            <a:r>
              <a:rPr lang="id-ID" sz="1400" spc="35" dirty="0" smtClean="0">
                <a:latin typeface="Trebuchet MS"/>
                <a:cs typeface="Trebuchet MS"/>
              </a:rPr>
              <a:t>a</a:t>
            </a:r>
            <a:r>
              <a:rPr lang="id-ID" sz="1400" spc="-130" dirty="0" smtClean="0">
                <a:latin typeface="Trebuchet MS"/>
                <a:cs typeface="Trebuchet MS"/>
              </a:rPr>
              <a:t>j</a:t>
            </a:r>
            <a:r>
              <a:rPr lang="id-ID" sz="1400" spc="20" dirty="0" smtClean="0">
                <a:latin typeface="Trebuchet MS"/>
                <a:cs typeface="Trebuchet MS"/>
              </a:rPr>
              <a:t>a</a:t>
            </a:r>
            <a:r>
              <a:rPr lang="id-ID" sz="1400" spc="-70" dirty="0" smtClean="0">
                <a:latin typeface="Trebuchet MS"/>
                <a:cs typeface="Trebuchet MS"/>
              </a:rPr>
              <a:t>r</a:t>
            </a:r>
            <a:r>
              <a:rPr lang="id-ID" sz="1400" spc="-135" dirty="0" smtClean="0">
                <a:latin typeface="Trebuchet MS"/>
                <a:cs typeface="Trebuchet MS"/>
              </a:rPr>
              <a:t>.</a:t>
            </a:r>
            <a:r>
              <a:rPr lang="id-ID" sz="1400" spc="-55" dirty="0" smtClean="0">
                <a:latin typeface="Trebuchet MS"/>
                <a:cs typeface="Trebuchet MS"/>
              </a:rPr>
              <a:t>i</a:t>
            </a:r>
            <a:r>
              <a:rPr lang="id-ID" sz="1400" spc="40" dirty="0" smtClean="0">
                <a:latin typeface="Trebuchet MS"/>
                <a:cs typeface="Trebuchet MS"/>
              </a:rPr>
              <a:t>d</a:t>
            </a:r>
            <a:r>
              <a:rPr lang="id-ID" sz="1400" spc="-95" dirty="0" smtClean="0">
                <a:latin typeface="Trebuchet MS"/>
                <a:cs typeface="Trebuchet MS"/>
              </a:rPr>
              <a:t> </a:t>
            </a:r>
            <a:r>
              <a:rPr lang="id-ID" sz="1400" spc="35" dirty="0" smtClean="0">
                <a:latin typeface="Trebuchet MS"/>
                <a:cs typeface="Trebuchet MS"/>
              </a:rPr>
              <a:t>y</a:t>
            </a:r>
            <a:r>
              <a:rPr lang="id-ID" sz="1400" spc="20" dirty="0" smtClean="0">
                <a:latin typeface="Trebuchet MS"/>
                <a:cs typeface="Trebuchet MS"/>
              </a:rPr>
              <a:t>a</a:t>
            </a:r>
            <a:r>
              <a:rPr lang="id-ID" sz="1400" spc="60" dirty="0" smtClean="0">
                <a:latin typeface="Trebuchet MS"/>
                <a:cs typeface="Trebuchet MS"/>
              </a:rPr>
              <a:t>n</a:t>
            </a:r>
            <a:r>
              <a:rPr lang="id-ID" sz="1400" spc="100" dirty="0" smtClean="0">
                <a:latin typeface="Trebuchet MS"/>
                <a:cs typeface="Trebuchet MS"/>
              </a:rPr>
              <a:t>g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110" dirty="0" smtClean="0">
                <a:latin typeface="Trebuchet MS"/>
                <a:cs typeface="Trebuchet MS"/>
              </a:rPr>
              <a:t>s</a:t>
            </a:r>
            <a:r>
              <a:rPr lang="id-ID" sz="1400" spc="55" dirty="0" smtClean="0">
                <a:latin typeface="Trebuchet MS"/>
                <a:cs typeface="Trebuchet MS"/>
              </a:rPr>
              <a:t>u</a:t>
            </a:r>
            <a:r>
              <a:rPr lang="id-ID" sz="1400" spc="35" dirty="0" smtClean="0">
                <a:latin typeface="Trebuchet MS"/>
                <a:cs typeface="Trebuchet MS"/>
              </a:rPr>
              <a:t>d</a:t>
            </a:r>
            <a:r>
              <a:rPr lang="id-ID" sz="1400" spc="20" dirty="0" smtClean="0">
                <a:latin typeface="Trebuchet MS"/>
                <a:cs typeface="Trebuchet MS"/>
              </a:rPr>
              <a:t>a</a:t>
            </a:r>
            <a:r>
              <a:rPr lang="id-ID" sz="1400" spc="65" dirty="0" smtClean="0">
                <a:latin typeface="Trebuchet MS"/>
                <a:cs typeface="Trebuchet MS"/>
              </a:rPr>
              <a:t>h</a:t>
            </a:r>
            <a:r>
              <a:rPr lang="id-ID" sz="1400" spc="-90" dirty="0" smtClean="0">
                <a:latin typeface="Trebuchet MS"/>
                <a:cs typeface="Trebuchet MS"/>
              </a:rPr>
              <a:t> </a:t>
            </a:r>
            <a:r>
              <a:rPr lang="id-ID" sz="1400" spc="-15" dirty="0" smtClean="0">
                <a:latin typeface="Trebuchet MS"/>
                <a:cs typeface="Trebuchet MS"/>
              </a:rPr>
              <a:t>t</a:t>
            </a:r>
            <a:r>
              <a:rPr lang="id-ID" sz="1400" spc="10" dirty="0" smtClean="0">
                <a:latin typeface="Trebuchet MS"/>
                <a:cs typeface="Trebuchet MS"/>
              </a:rPr>
              <a:t>e</a:t>
            </a:r>
            <a:r>
              <a:rPr lang="id-ID" sz="1400" spc="-25" dirty="0" smtClean="0">
                <a:latin typeface="Trebuchet MS"/>
                <a:cs typeface="Trebuchet MS"/>
              </a:rPr>
              <a:t>r</a:t>
            </a:r>
            <a:r>
              <a:rPr lang="id-ID" sz="1400" spc="35" dirty="0" smtClean="0">
                <a:latin typeface="Trebuchet MS"/>
                <a:cs typeface="Trebuchet MS"/>
              </a:rPr>
              <a:t>d</a:t>
            </a:r>
            <a:r>
              <a:rPr lang="id-ID" sz="1400" spc="15" dirty="0" smtClean="0">
                <a:latin typeface="Trebuchet MS"/>
                <a:cs typeface="Trebuchet MS"/>
              </a:rPr>
              <a:t>a</a:t>
            </a:r>
            <a:r>
              <a:rPr lang="id-ID" sz="1400" spc="10" dirty="0" smtClean="0">
                <a:latin typeface="Trebuchet MS"/>
                <a:cs typeface="Trebuchet MS"/>
              </a:rPr>
              <a:t>f</a:t>
            </a:r>
            <a:r>
              <a:rPr lang="id-ID" sz="1400" spc="-15" dirty="0" smtClean="0">
                <a:latin typeface="Trebuchet MS"/>
                <a:cs typeface="Trebuchet MS"/>
              </a:rPr>
              <a:t>t</a:t>
            </a:r>
            <a:r>
              <a:rPr lang="id-ID" sz="1400" spc="20" dirty="0" smtClean="0">
                <a:latin typeface="Trebuchet MS"/>
                <a:cs typeface="Trebuchet MS"/>
              </a:rPr>
              <a:t>a</a:t>
            </a:r>
            <a:r>
              <a:rPr lang="id-ID" sz="1400" spc="-10" dirty="0" smtClean="0">
                <a:latin typeface="Trebuchet MS"/>
                <a:cs typeface="Trebuchet MS"/>
              </a:rPr>
              <a:t>r</a:t>
            </a:r>
            <a:endParaRPr lang="id-ID" sz="1400" dirty="0" smtClean="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spcBef>
                <a:spcPts val="185"/>
              </a:spcBef>
              <a:buFont typeface="Microsoft Sans Serif"/>
              <a:buChar char="●"/>
              <a:tabLst>
                <a:tab pos="240665" algn="l"/>
                <a:tab pos="241300" algn="l"/>
              </a:tabLst>
            </a:pPr>
            <a:r>
              <a:rPr lang="id-ID" sz="1400" spc="65" dirty="0" smtClean="0">
                <a:latin typeface="Trebuchet MS"/>
                <a:cs typeface="Trebuchet MS"/>
              </a:rPr>
              <a:t>Sudah</a:t>
            </a:r>
            <a:r>
              <a:rPr lang="id-ID" sz="1400" spc="-75" dirty="0" smtClean="0">
                <a:latin typeface="Trebuchet MS"/>
                <a:cs typeface="Trebuchet MS"/>
              </a:rPr>
              <a:t> </a:t>
            </a:r>
            <a:r>
              <a:rPr lang="id-ID" sz="1400" spc="50" dirty="0" smtClean="0">
                <a:latin typeface="Trebuchet MS"/>
                <a:cs typeface="Trebuchet MS"/>
              </a:rPr>
              <a:t>menggunakan</a:t>
            </a:r>
            <a:r>
              <a:rPr lang="id-ID" sz="1400" spc="-75" dirty="0" smtClean="0">
                <a:latin typeface="Trebuchet MS"/>
                <a:cs typeface="Trebuchet MS"/>
              </a:rPr>
              <a:t> </a:t>
            </a:r>
            <a:r>
              <a:rPr lang="id-ID" sz="1400" spc="15" dirty="0" smtClean="0">
                <a:latin typeface="Trebuchet MS"/>
                <a:cs typeface="Trebuchet MS"/>
              </a:rPr>
              <a:t>Platform</a:t>
            </a:r>
            <a:r>
              <a:rPr lang="id-ID" sz="1400" spc="-70" dirty="0" smtClean="0">
                <a:latin typeface="Trebuchet MS"/>
                <a:cs typeface="Trebuchet MS"/>
              </a:rPr>
              <a:t> </a:t>
            </a:r>
            <a:r>
              <a:rPr lang="id-ID" sz="1400" spc="20" dirty="0" smtClean="0">
                <a:latin typeface="Trebuchet MS"/>
                <a:cs typeface="Trebuchet MS"/>
              </a:rPr>
              <a:t>Merdeka</a:t>
            </a:r>
            <a:r>
              <a:rPr lang="id-ID" sz="1400" spc="-75" dirty="0" smtClean="0">
                <a:latin typeface="Trebuchet MS"/>
                <a:cs typeface="Trebuchet MS"/>
              </a:rPr>
              <a:t> </a:t>
            </a:r>
            <a:r>
              <a:rPr lang="id-ID" sz="1400" spc="20" dirty="0" smtClean="0">
                <a:latin typeface="Trebuchet MS"/>
                <a:cs typeface="Trebuchet MS"/>
              </a:rPr>
              <a:t>Mengajar</a:t>
            </a:r>
            <a:endParaRPr lang="id-ID" sz="1400" dirty="0" smtClean="0">
              <a:latin typeface="Trebuchet MS"/>
              <a:cs typeface="Trebuchet MS"/>
            </a:endParaRPr>
          </a:p>
          <a:p>
            <a:pPr marL="241300" marR="5080" indent="-228600" algn="just">
              <a:lnSpc>
                <a:spcPct val="113599"/>
              </a:lnSpc>
              <a:spcBef>
                <a:spcPts val="5"/>
              </a:spcBef>
              <a:buFont typeface="Microsoft Sans Serif"/>
              <a:buChar char="●"/>
              <a:tabLst>
                <a:tab pos="240665" algn="l"/>
                <a:tab pos="241300" algn="l"/>
                <a:tab pos="1271905" algn="l"/>
                <a:tab pos="1807845" algn="l"/>
                <a:tab pos="2831465" algn="l"/>
                <a:tab pos="3425190" algn="l"/>
                <a:tab pos="4022725" algn="l"/>
                <a:tab pos="4542790" algn="l"/>
              </a:tabLst>
            </a:pPr>
            <a:r>
              <a:rPr lang="id-ID" sz="1400" spc="105" dirty="0" smtClean="0">
                <a:latin typeface="Trebuchet MS"/>
                <a:cs typeface="Trebuchet MS"/>
              </a:rPr>
              <a:t>B</a:t>
            </a:r>
            <a:r>
              <a:rPr lang="id-ID" sz="1400" spc="10" dirty="0" smtClean="0">
                <a:latin typeface="Trebuchet MS"/>
                <a:cs typeface="Trebuchet MS"/>
              </a:rPr>
              <a:t>e</a:t>
            </a:r>
            <a:r>
              <a:rPr lang="id-ID" sz="1400" spc="-15" dirty="0" smtClean="0">
                <a:latin typeface="Trebuchet MS"/>
                <a:cs typeface="Trebuchet MS"/>
              </a:rPr>
              <a:t>r</a:t>
            </a:r>
            <a:r>
              <a:rPr lang="id-ID" sz="1400" spc="-20" dirty="0" smtClean="0">
                <a:latin typeface="Trebuchet MS"/>
                <a:cs typeface="Trebuchet MS"/>
              </a:rPr>
              <a:t>k</a:t>
            </a:r>
            <a:r>
              <a:rPr lang="id-ID" sz="1400" spc="35" dirty="0" smtClean="0">
                <a:latin typeface="Trebuchet MS"/>
                <a:cs typeface="Trebuchet MS"/>
              </a:rPr>
              <a:t>o</a:t>
            </a:r>
            <a:r>
              <a:rPr lang="id-ID" sz="1400" spc="55" dirty="0" smtClean="0">
                <a:latin typeface="Trebuchet MS"/>
                <a:cs typeface="Trebuchet MS"/>
              </a:rPr>
              <a:t>m</a:t>
            </a:r>
            <a:r>
              <a:rPr lang="id-ID" sz="1400" spc="-55" dirty="0" smtClean="0">
                <a:latin typeface="Trebuchet MS"/>
                <a:cs typeface="Trebuchet MS"/>
              </a:rPr>
              <a:t>i</a:t>
            </a:r>
            <a:r>
              <a:rPr lang="id-ID" sz="1400" spc="-15" dirty="0" smtClean="0">
                <a:latin typeface="Trebuchet MS"/>
                <a:cs typeface="Trebuchet MS"/>
              </a:rPr>
              <a:t>t</a:t>
            </a:r>
            <a:r>
              <a:rPr lang="id-ID" sz="1400" spc="55" dirty="0" smtClean="0">
                <a:latin typeface="Trebuchet MS"/>
                <a:cs typeface="Trebuchet MS"/>
              </a:rPr>
              <a:t>m</a:t>
            </a:r>
            <a:r>
              <a:rPr lang="id-ID" sz="1400" spc="10" dirty="0" smtClean="0">
                <a:latin typeface="Trebuchet MS"/>
                <a:cs typeface="Trebuchet MS"/>
              </a:rPr>
              <a:t>e</a:t>
            </a:r>
            <a:r>
              <a:rPr lang="id-ID" sz="1400" spc="65" dirty="0" smtClean="0">
                <a:latin typeface="Trebuchet MS"/>
                <a:cs typeface="Trebuchet MS"/>
              </a:rPr>
              <a:t>n</a:t>
            </a:r>
            <a:r>
              <a:rPr lang="id-ID" sz="1400" dirty="0">
                <a:latin typeface="Trebuchet MS"/>
                <a:cs typeface="Trebuchet MS"/>
              </a:rPr>
              <a:t> </a:t>
            </a:r>
            <a:r>
              <a:rPr lang="id-ID" sz="1400" spc="55" dirty="0" smtClean="0">
                <a:latin typeface="Trebuchet MS"/>
                <a:cs typeface="Trebuchet MS"/>
              </a:rPr>
              <a:t>un</a:t>
            </a:r>
            <a:r>
              <a:rPr lang="id-ID" sz="1400" spc="-15" dirty="0" smtClean="0">
                <a:latin typeface="Trebuchet MS"/>
                <a:cs typeface="Trebuchet MS"/>
              </a:rPr>
              <a:t>t</a:t>
            </a:r>
            <a:r>
              <a:rPr lang="id-ID" sz="1400" spc="55" dirty="0" smtClean="0">
                <a:latin typeface="Trebuchet MS"/>
                <a:cs typeface="Trebuchet MS"/>
              </a:rPr>
              <a:t>u</a:t>
            </a:r>
            <a:r>
              <a:rPr lang="id-ID" sz="1400" spc="10" dirty="0" smtClean="0">
                <a:latin typeface="Trebuchet MS"/>
                <a:cs typeface="Trebuchet MS"/>
              </a:rPr>
              <a:t>k</a:t>
            </a:r>
            <a:r>
              <a:rPr lang="id-ID" sz="1400" dirty="0" smtClean="0">
                <a:latin typeface="Trebuchet MS"/>
                <a:cs typeface="Trebuchet MS"/>
              </a:rPr>
              <a:t>	</a:t>
            </a:r>
            <a:r>
              <a:rPr lang="id-ID" sz="1400" spc="55" dirty="0" smtClean="0">
                <a:latin typeface="Trebuchet MS"/>
                <a:cs typeface="Trebuchet MS"/>
              </a:rPr>
              <a:t>m</a:t>
            </a:r>
            <a:r>
              <a:rPr lang="id-ID" sz="1400" spc="10" dirty="0" smtClean="0">
                <a:latin typeface="Trebuchet MS"/>
                <a:cs typeface="Trebuchet MS"/>
              </a:rPr>
              <a:t>e</a:t>
            </a:r>
            <a:r>
              <a:rPr lang="id-ID" sz="1400" spc="50" dirty="0" smtClean="0">
                <a:latin typeface="Trebuchet MS"/>
                <a:cs typeface="Trebuchet MS"/>
              </a:rPr>
              <a:t>m</a:t>
            </a:r>
            <a:r>
              <a:rPr lang="id-ID" sz="1400" spc="5" dirty="0" smtClean="0">
                <a:latin typeface="Trebuchet MS"/>
                <a:cs typeface="Trebuchet MS"/>
              </a:rPr>
              <a:t>f</a:t>
            </a:r>
            <a:r>
              <a:rPr lang="id-ID" sz="1400" spc="20" dirty="0" smtClean="0">
                <a:latin typeface="Trebuchet MS"/>
                <a:cs typeface="Trebuchet MS"/>
              </a:rPr>
              <a:t>a</a:t>
            </a:r>
            <a:r>
              <a:rPr lang="id-ID" sz="1400" spc="110" dirty="0" smtClean="0">
                <a:latin typeface="Trebuchet MS"/>
                <a:cs typeface="Trebuchet MS"/>
              </a:rPr>
              <a:t>s</a:t>
            </a:r>
            <a:r>
              <a:rPr lang="id-ID" sz="1400" spc="-55" dirty="0" smtClean="0">
                <a:latin typeface="Trebuchet MS"/>
                <a:cs typeface="Trebuchet MS"/>
              </a:rPr>
              <a:t>i</a:t>
            </a:r>
            <a:r>
              <a:rPr lang="id-ID" sz="1400" spc="-50" dirty="0" smtClean="0">
                <a:latin typeface="Trebuchet MS"/>
                <a:cs typeface="Trebuchet MS"/>
              </a:rPr>
              <a:t>l</a:t>
            </a:r>
            <a:r>
              <a:rPr lang="id-ID" sz="1400" spc="-55" dirty="0" smtClean="0">
                <a:latin typeface="Trebuchet MS"/>
                <a:cs typeface="Trebuchet MS"/>
              </a:rPr>
              <a:t>i</a:t>
            </a:r>
            <a:r>
              <a:rPr lang="id-ID" sz="1400" spc="-15" dirty="0" smtClean="0">
                <a:latin typeface="Trebuchet MS"/>
                <a:cs typeface="Trebuchet MS"/>
              </a:rPr>
              <a:t>t</a:t>
            </a:r>
            <a:r>
              <a:rPr lang="id-ID" sz="1400" spc="20" dirty="0" smtClean="0">
                <a:latin typeface="Trebuchet MS"/>
                <a:cs typeface="Trebuchet MS"/>
              </a:rPr>
              <a:t>a</a:t>
            </a:r>
            <a:r>
              <a:rPr lang="id-ID" sz="1400" spc="110" dirty="0" smtClean="0">
                <a:latin typeface="Trebuchet MS"/>
                <a:cs typeface="Trebuchet MS"/>
              </a:rPr>
              <a:t>s</a:t>
            </a:r>
            <a:r>
              <a:rPr lang="id-ID" sz="1400" spc="-50" dirty="0" smtClean="0">
                <a:latin typeface="Trebuchet MS"/>
                <a:cs typeface="Trebuchet MS"/>
              </a:rPr>
              <a:t>i</a:t>
            </a:r>
            <a:r>
              <a:rPr lang="id-ID" sz="1400" dirty="0" smtClean="0">
                <a:latin typeface="Trebuchet MS"/>
                <a:cs typeface="Trebuchet MS"/>
              </a:rPr>
              <a:t>	</a:t>
            </a:r>
            <a:r>
              <a:rPr lang="id-ID" sz="1400" spc="35" dirty="0" smtClean="0">
                <a:latin typeface="Trebuchet MS"/>
                <a:cs typeface="Trebuchet MS"/>
              </a:rPr>
              <a:t>p</a:t>
            </a:r>
            <a:r>
              <a:rPr lang="id-ID" sz="1400" spc="-25" dirty="0" smtClean="0">
                <a:latin typeface="Trebuchet MS"/>
                <a:cs typeface="Trebuchet MS"/>
              </a:rPr>
              <a:t>r</a:t>
            </a:r>
            <a:r>
              <a:rPr lang="id-ID" sz="1400" spc="35" dirty="0" smtClean="0">
                <a:latin typeface="Trebuchet MS"/>
                <a:cs typeface="Trebuchet MS"/>
              </a:rPr>
              <a:t>o</a:t>
            </a:r>
            <a:r>
              <a:rPr lang="id-ID" sz="1400" spc="110" dirty="0" smtClean="0">
                <a:latin typeface="Trebuchet MS"/>
                <a:cs typeface="Trebuchet MS"/>
              </a:rPr>
              <a:t>s</a:t>
            </a:r>
            <a:r>
              <a:rPr lang="id-ID" sz="1400" spc="10" dirty="0" smtClean="0">
                <a:latin typeface="Trebuchet MS"/>
                <a:cs typeface="Trebuchet MS"/>
              </a:rPr>
              <a:t>e</a:t>
            </a:r>
            <a:r>
              <a:rPr lang="id-ID" sz="1400" spc="114" dirty="0" smtClean="0">
                <a:latin typeface="Trebuchet MS"/>
                <a:cs typeface="Trebuchet MS"/>
              </a:rPr>
              <a:t>s</a:t>
            </a:r>
            <a:r>
              <a:rPr lang="id-ID" sz="1400" dirty="0" smtClean="0">
                <a:latin typeface="Trebuchet MS"/>
                <a:cs typeface="Trebuchet MS"/>
              </a:rPr>
              <a:t>	 </a:t>
            </a:r>
            <a:r>
              <a:rPr lang="id-ID" sz="1400" spc="35" dirty="0" smtClean="0">
                <a:latin typeface="Trebuchet MS"/>
                <a:cs typeface="Trebuchet MS"/>
              </a:rPr>
              <a:t>b</a:t>
            </a:r>
            <a:r>
              <a:rPr lang="id-ID" sz="1400" spc="10" dirty="0" smtClean="0">
                <a:latin typeface="Trebuchet MS"/>
                <a:cs typeface="Trebuchet MS"/>
              </a:rPr>
              <a:t>e</a:t>
            </a:r>
            <a:r>
              <a:rPr lang="id-ID" sz="1400" spc="-65" dirty="0" smtClean="0">
                <a:latin typeface="Trebuchet MS"/>
                <a:cs typeface="Trebuchet MS"/>
              </a:rPr>
              <a:t>l</a:t>
            </a:r>
            <a:r>
              <a:rPr lang="id-ID" sz="1400" spc="35" dirty="0" smtClean="0">
                <a:latin typeface="Trebuchet MS"/>
                <a:cs typeface="Trebuchet MS"/>
              </a:rPr>
              <a:t>a</a:t>
            </a:r>
            <a:r>
              <a:rPr lang="id-ID" sz="1400" spc="-130" dirty="0" smtClean="0">
                <a:latin typeface="Trebuchet MS"/>
                <a:cs typeface="Trebuchet MS"/>
              </a:rPr>
              <a:t>j</a:t>
            </a:r>
            <a:r>
              <a:rPr lang="id-ID" sz="1400" spc="20" dirty="0" smtClean="0">
                <a:latin typeface="Trebuchet MS"/>
                <a:cs typeface="Trebuchet MS"/>
              </a:rPr>
              <a:t>a</a:t>
            </a:r>
            <a:r>
              <a:rPr lang="id-ID" sz="1400" spc="-10" dirty="0" smtClean="0">
                <a:latin typeface="Trebuchet MS"/>
                <a:cs typeface="Trebuchet MS"/>
              </a:rPr>
              <a:t>r</a:t>
            </a:r>
            <a:r>
              <a:rPr lang="id-ID" sz="1400" dirty="0" smtClean="0">
                <a:latin typeface="Trebuchet MS"/>
                <a:cs typeface="Trebuchet MS"/>
              </a:rPr>
              <a:t>	</a:t>
            </a:r>
            <a:r>
              <a:rPr lang="id-ID" sz="1400" spc="-25" dirty="0" smtClean="0">
                <a:latin typeface="Trebuchet MS"/>
                <a:cs typeface="Trebuchet MS"/>
              </a:rPr>
              <a:t>r</a:t>
            </a:r>
            <a:r>
              <a:rPr lang="id-ID" sz="1400" spc="10" dirty="0" smtClean="0">
                <a:latin typeface="Trebuchet MS"/>
                <a:cs typeface="Trebuchet MS"/>
              </a:rPr>
              <a:t>e</a:t>
            </a:r>
            <a:r>
              <a:rPr lang="id-ID" sz="1400" spc="-5" dirty="0" smtClean="0">
                <a:latin typeface="Trebuchet MS"/>
                <a:cs typeface="Trebuchet MS"/>
              </a:rPr>
              <a:t>k</a:t>
            </a:r>
            <a:r>
              <a:rPr lang="id-ID" sz="1400" spc="20" dirty="0" smtClean="0">
                <a:latin typeface="Trebuchet MS"/>
                <a:cs typeface="Trebuchet MS"/>
              </a:rPr>
              <a:t>a</a:t>
            </a:r>
            <a:r>
              <a:rPr lang="id-ID" sz="1400" spc="65" dirty="0" smtClean="0">
                <a:latin typeface="Trebuchet MS"/>
                <a:cs typeface="Trebuchet MS"/>
              </a:rPr>
              <a:t>n</a:t>
            </a:r>
            <a:r>
              <a:rPr lang="id-ID" sz="1400" dirty="0">
                <a:latin typeface="Trebuchet MS"/>
                <a:cs typeface="Trebuchet MS"/>
              </a:rPr>
              <a:t> </a:t>
            </a:r>
            <a:r>
              <a:rPr lang="id-ID" sz="1400" spc="110" dirty="0" smtClean="0">
                <a:latin typeface="Trebuchet MS"/>
                <a:cs typeface="Trebuchet MS"/>
              </a:rPr>
              <a:t>s</a:t>
            </a:r>
            <a:r>
              <a:rPr lang="id-ID" sz="1400" spc="10" dirty="0" smtClean="0">
                <a:latin typeface="Trebuchet MS"/>
                <a:cs typeface="Trebuchet MS"/>
              </a:rPr>
              <a:t>e</a:t>
            </a:r>
            <a:r>
              <a:rPr lang="id-ID" sz="1400" spc="-130" dirty="0" smtClean="0">
                <a:latin typeface="Trebuchet MS"/>
                <a:cs typeface="Trebuchet MS"/>
              </a:rPr>
              <a:t>j</a:t>
            </a:r>
            <a:r>
              <a:rPr lang="id-ID" sz="1400" spc="20" dirty="0" smtClean="0">
                <a:latin typeface="Trebuchet MS"/>
                <a:cs typeface="Trebuchet MS"/>
              </a:rPr>
              <a:t>a</a:t>
            </a:r>
            <a:r>
              <a:rPr lang="id-ID" sz="1400" spc="40" dirty="0" smtClean="0">
                <a:latin typeface="Trebuchet MS"/>
                <a:cs typeface="Trebuchet MS"/>
              </a:rPr>
              <a:t>w</a:t>
            </a:r>
            <a:r>
              <a:rPr lang="id-ID" sz="1400" spc="15" dirty="0" smtClean="0">
                <a:latin typeface="Trebuchet MS"/>
                <a:cs typeface="Trebuchet MS"/>
              </a:rPr>
              <a:t>a</a:t>
            </a:r>
            <a:r>
              <a:rPr lang="id-ID" sz="1400" spc="-10" dirty="0" smtClean="0">
                <a:latin typeface="Trebuchet MS"/>
                <a:cs typeface="Trebuchet MS"/>
              </a:rPr>
              <a:t>t  tentang </a:t>
            </a:r>
            <a:r>
              <a:rPr lang="id-ID" sz="1400" spc="15" dirty="0" smtClean="0">
                <a:latin typeface="Trebuchet MS"/>
                <a:cs typeface="Trebuchet MS"/>
              </a:rPr>
              <a:t>implementasi</a:t>
            </a:r>
            <a:r>
              <a:rPr lang="id-ID" sz="1400" spc="-70" dirty="0" smtClean="0">
                <a:latin typeface="Trebuchet MS"/>
                <a:cs typeface="Trebuchet MS"/>
              </a:rPr>
              <a:t> </a:t>
            </a:r>
            <a:r>
              <a:rPr lang="id-ID" sz="1400" spc="10" dirty="0" smtClean="0">
                <a:latin typeface="Trebuchet MS"/>
                <a:cs typeface="Trebuchet MS"/>
              </a:rPr>
              <a:t>Kurikulum</a:t>
            </a:r>
            <a:r>
              <a:rPr lang="id-ID" sz="1400" spc="-65" dirty="0" smtClean="0">
                <a:latin typeface="Trebuchet MS"/>
                <a:cs typeface="Trebuchet MS"/>
              </a:rPr>
              <a:t> </a:t>
            </a:r>
            <a:r>
              <a:rPr lang="id-ID" sz="1400" spc="20" dirty="0" smtClean="0">
                <a:latin typeface="Trebuchet MS"/>
                <a:cs typeface="Trebuchet MS"/>
              </a:rPr>
              <a:t>Merdeka</a:t>
            </a:r>
            <a:endParaRPr lang="id-ID" sz="1400" dirty="0" smtClean="0">
              <a:latin typeface="Trebuchet MS"/>
              <a:cs typeface="Trebuchet MS"/>
            </a:endParaRPr>
          </a:p>
          <a:p>
            <a:pPr marL="241300">
              <a:lnSpc>
                <a:spcPct val="100000"/>
              </a:lnSpc>
              <a:spcBef>
                <a:spcPts val="180"/>
              </a:spcBef>
              <a:tabLst>
                <a:tab pos="469265" algn="l"/>
                <a:tab pos="469900" algn="l"/>
              </a:tabLst>
            </a:pPr>
            <a:endParaRPr lang="id-ID" sz="1100" dirty="0">
              <a:latin typeface="Trebuchet MS"/>
              <a:cs typeface="Trebuchet MS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34261" y="47300"/>
            <a:ext cx="1609721" cy="105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59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350" y="2099062"/>
            <a:ext cx="793115" cy="4461933"/>
          </a:xfrm>
          <a:custGeom>
            <a:avLst/>
            <a:gdLst/>
            <a:ahLst/>
            <a:cxnLst/>
            <a:rect l="l" t="t" r="r" b="b"/>
            <a:pathLst>
              <a:path w="793115" h="3346450">
                <a:moveTo>
                  <a:pt x="792598" y="3345893"/>
                </a:moveTo>
                <a:lnTo>
                  <a:pt x="0" y="3345893"/>
                </a:lnTo>
                <a:lnTo>
                  <a:pt x="0" y="0"/>
                </a:lnTo>
                <a:lnTo>
                  <a:pt x="792598" y="0"/>
                </a:lnTo>
                <a:lnTo>
                  <a:pt x="792598" y="3345893"/>
                </a:lnTo>
                <a:close/>
              </a:path>
            </a:pathLst>
          </a:custGeom>
          <a:solidFill>
            <a:srgbClr val="FFAA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1377" y="481204"/>
            <a:ext cx="6659245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id-ID" sz="3200" b="1" spc="-70" dirty="0" smtClean="0">
                <a:latin typeface="Tahoma"/>
                <a:cs typeface="Tahoma"/>
              </a:rPr>
              <a:t>P</a:t>
            </a:r>
            <a:r>
              <a:rPr sz="3200" b="1" spc="-70" dirty="0" err="1" smtClean="0">
                <a:latin typeface="Tahoma"/>
                <a:cs typeface="Tahoma"/>
              </a:rPr>
              <a:t>anduan</a:t>
            </a:r>
            <a:r>
              <a:rPr sz="3200" b="1" spc="-70" dirty="0" smtClean="0">
                <a:latin typeface="Tahoma"/>
                <a:cs typeface="Tahoma"/>
              </a:rPr>
              <a:t> </a:t>
            </a:r>
            <a:r>
              <a:rPr sz="3200" b="1" spc="-70" dirty="0" err="1" smtClean="0">
                <a:latin typeface="Tahoma"/>
                <a:cs typeface="Tahoma"/>
              </a:rPr>
              <a:t>pendaftaran</a:t>
            </a:r>
            <a:r>
              <a:rPr sz="3200" b="1" spc="-70" dirty="0" smtClean="0">
                <a:latin typeface="Tahoma"/>
                <a:cs typeface="Tahoma"/>
              </a:rPr>
              <a:t> </a:t>
            </a:r>
            <a:r>
              <a:rPr sz="3200" b="1" spc="-185" dirty="0" err="1" smtClean="0">
                <a:latin typeface="Tahoma"/>
                <a:cs typeface="Tahoma"/>
              </a:rPr>
              <a:t>k</a:t>
            </a:r>
            <a:r>
              <a:rPr sz="3200" b="1" spc="-50" dirty="0" err="1" smtClean="0">
                <a:latin typeface="Tahoma"/>
                <a:cs typeface="Tahoma"/>
              </a:rPr>
              <a:t>omunita</a:t>
            </a:r>
            <a:r>
              <a:rPr sz="3200" b="1" spc="-40" dirty="0" err="1" smtClean="0">
                <a:latin typeface="Tahoma"/>
                <a:cs typeface="Tahoma"/>
              </a:rPr>
              <a:t>s</a:t>
            </a:r>
            <a:r>
              <a:rPr sz="3200" b="1" spc="-204" dirty="0" smtClean="0">
                <a:latin typeface="Tahoma"/>
                <a:cs typeface="Tahoma"/>
              </a:rPr>
              <a:t> </a:t>
            </a:r>
            <a:r>
              <a:rPr sz="3200" b="1" spc="-90" dirty="0" err="1" smtClean="0">
                <a:latin typeface="Tahoma"/>
                <a:cs typeface="Tahoma"/>
              </a:rPr>
              <a:t>belaja</a:t>
            </a:r>
            <a:r>
              <a:rPr sz="3200" b="1" spc="-70" dirty="0" err="1" smtClean="0">
                <a:latin typeface="Tahoma"/>
                <a:cs typeface="Tahoma"/>
              </a:rPr>
              <a:t>r</a:t>
            </a:r>
            <a:endParaRPr sz="3200" dirty="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24473" y="2330561"/>
            <a:ext cx="6982459" cy="4160520"/>
          </a:xfrm>
          <a:custGeom>
            <a:avLst/>
            <a:gdLst/>
            <a:ahLst/>
            <a:cxnLst/>
            <a:rect l="l" t="t" r="r" b="b"/>
            <a:pathLst>
              <a:path w="6982459" h="3120390">
                <a:moveTo>
                  <a:pt x="0" y="520058"/>
                </a:moveTo>
                <a:lnTo>
                  <a:pt x="2125" y="472723"/>
                </a:lnTo>
                <a:lnTo>
                  <a:pt x="8378" y="426578"/>
                </a:lnTo>
                <a:lnTo>
                  <a:pt x="18577" y="381807"/>
                </a:lnTo>
                <a:lnTo>
                  <a:pt x="32536" y="338594"/>
                </a:lnTo>
                <a:lnTo>
                  <a:pt x="50073" y="297122"/>
                </a:lnTo>
                <a:lnTo>
                  <a:pt x="71003" y="257575"/>
                </a:lnTo>
                <a:lnTo>
                  <a:pt x="95144" y="220137"/>
                </a:lnTo>
                <a:lnTo>
                  <a:pt x="122311" y="184992"/>
                </a:lnTo>
                <a:lnTo>
                  <a:pt x="152322" y="152322"/>
                </a:lnTo>
                <a:lnTo>
                  <a:pt x="184992" y="122311"/>
                </a:lnTo>
                <a:lnTo>
                  <a:pt x="220137" y="95144"/>
                </a:lnTo>
                <a:lnTo>
                  <a:pt x="257575" y="71003"/>
                </a:lnTo>
                <a:lnTo>
                  <a:pt x="297122" y="50073"/>
                </a:lnTo>
                <a:lnTo>
                  <a:pt x="338594" y="32536"/>
                </a:lnTo>
                <a:lnTo>
                  <a:pt x="381807" y="18577"/>
                </a:lnTo>
                <a:lnTo>
                  <a:pt x="426578" y="8378"/>
                </a:lnTo>
                <a:lnTo>
                  <a:pt x="472723" y="2125"/>
                </a:lnTo>
                <a:lnTo>
                  <a:pt x="520058" y="0"/>
                </a:lnTo>
                <a:lnTo>
                  <a:pt x="6461836" y="0"/>
                </a:lnTo>
                <a:lnTo>
                  <a:pt x="6513237" y="2544"/>
                </a:lnTo>
                <a:lnTo>
                  <a:pt x="6563766" y="10085"/>
                </a:lnTo>
                <a:lnTo>
                  <a:pt x="6613084" y="22479"/>
                </a:lnTo>
                <a:lnTo>
                  <a:pt x="6660849" y="39587"/>
                </a:lnTo>
                <a:lnTo>
                  <a:pt x="6706720" y="61266"/>
                </a:lnTo>
                <a:lnTo>
                  <a:pt x="6750356" y="87376"/>
                </a:lnTo>
                <a:lnTo>
                  <a:pt x="6791417" y="117775"/>
                </a:lnTo>
                <a:lnTo>
                  <a:pt x="6829561" y="152322"/>
                </a:lnTo>
                <a:lnTo>
                  <a:pt x="6864106" y="190467"/>
                </a:lnTo>
                <a:lnTo>
                  <a:pt x="6894505" y="231530"/>
                </a:lnTo>
                <a:lnTo>
                  <a:pt x="6920615" y="275168"/>
                </a:lnTo>
                <a:lnTo>
                  <a:pt x="6942295" y="321041"/>
                </a:lnTo>
                <a:lnTo>
                  <a:pt x="6959403" y="368808"/>
                </a:lnTo>
                <a:lnTo>
                  <a:pt x="6971799" y="418127"/>
                </a:lnTo>
                <a:lnTo>
                  <a:pt x="6979340" y="468657"/>
                </a:lnTo>
                <a:lnTo>
                  <a:pt x="6981885" y="520058"/>
                </a:lnTo>
                <a:lnTo>
                  <a:pt x="6981885" y="2600244"/>
                </a:lnTo>
                <a:lnTo>
                  <a:pt x="6979760" y="2647577"/>
                </a:lnTo>
                <a:lnTo>
                  <a:pt x="6973506" y="2693720"/>
                </a:lnTo>
                <a:lnTo>
                  <a:pt x="6963308" y="2738488"/>
                </a:lnTo>
                <a:lnTo>
                  <a:pt x="6949348" y="2781700"/>
                </a:lnTo>
                <a:lnTo>
                  <a:pt x="6931811" y="2823170"/>
                </a:lnTo>
                <a:lnTo>
                  <a:pt x="6910880" y="2862716"/>
                </a:lnTo>
                <a:lnTo>
                  <a:pt x="6886739" y="2900153"/>
                </a:lnTo>
                <a:lnTo>
                  <a:pt x="6859571" y="2935299"/>
                </a:lnTo>
                <a:lnTo>
                  <a:pt x="6829561" y="2967969"/>
                </a:lnTo>
                <a:lnTo>
                  <a:pt x="6796891" y="2997979"/>
                </a:lnTo>
                <a:lnTo>
                  <a:pt x="6761746" y="3025147"/>
                </a:lnTo>
                <a:lnTo>
                  <a:pt x="6724308" y="3049288"/>
                </a:lnTo>
                <a:lnTo>
                  <a:pt x="6684762" y="3070219"/>
                </a:lnTo>
                <a:lnTo>
                  <a:pt x="6643292" y="3087756"/>
                </a:lnTo>
                <a:lnTo>
                  <a:pt x="6600081" y="3101715"/>
                </a:lnTo>
                <a:lnTo>
                  <a:pt x="6555312" y="3111914"/>
                </a:lnTo>
                <a:lnTo>
                  <a:pt x="6509169" y="3118168"/>
                </a:lnTo>
                <a:lnTo>
                  <a:pt x="6461836" y="3120293"/>
                </a:lnTo>
                <a:lnTo>
                  <a:pt x="520058" y="3120293"/>
                </a:lnTo>
                <a:lnTo>
                  <a:pt x="472723" y="3118168"/>
                </a:lnTo>
                <a:lnTo>
                  <a:pt x="426578" y="3111914"/>
                </a:lnTo>
                <a:lnTo>
                  <a:pt x="381807" y="3101715"/>
                </a:lnTo>
                <a:lnTo>
                  <a:pt x="338594" y="3087756"/>
                </a:lnTo>
                <a:lnTo>
                  <a:pt x="297122" y="3070219"/>
                </a:lnTo>
                <a:lnTo>
                  <a:pt x="257575" y="3049288"/>
                </a:lnTo>
                <a:lnTo>
                  <a:pt x="220137" y="3025147"/>
                </a:lnTo>
                <a:lnTo>
                  <a:pt x="184992" y="2997979"/>
                </a:lnTo>
                <a:lnTo>
                  <a:pt x="152322" y="2967969"/>
                </a:lnTo>
                <a:lnTo>
                  <a:pt x="122311" y="2935299"/>
                </a:lnTo>
                <a:lnTo>
                  <a:pt x="95144" y="2900153"/>
                </a:lnTo>
                <a:lnTo>
                  <a:pt x="71003" y="2862716"/>
                </a:lnTo>
                <a:lnTo>
                  <a:pt x="50073" y="2823170"/>
                </a:lnTo>
                <a:lnTo>
                  <a:pt x="32536" y="2781700"/>
                </a:lnTo>
                <a:lnTo>
                  <a:pt x="18577" y="2738488"/>
                </a:lnTo>
                <a:lnTo>
                  <a:pt x="8378" y="2693720"/>
                </a:lnTo>
                <a:lnTo>
                  <a:pt x="2125" y="2647577"/>
                </a:lnTo>
                <a:lnTo>
                  <a:pt x="0" y="2600244"/>
                </a:lnTo>
                <a:lnTo>
                  <a:pt x="0" y="520058"/>
                </a:lnTo>
                <a:close/>
              </a:path>
            </a:pathLst>
          </a:custGeom>
          <a:ln w="19049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49818" y="2756883"/>
            <a:ext cx="6522582" cy="2097754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lang="id-ID" sz="1600" spc="20" dirty="0" smtClean="0">
                <a:latin typeface="Trebuchet MS"/>
                <a:cs typeface="Trebuchet MS"/>
              </a:rPr>
              <a:t>Ketentuan</a:t>
            </a:r>
            <a:r>
              <a:rPr lang="id-ID" sz="1600" spc="-80" dirty="0" smtClean="0">
                <a:latin typeface="Trebuchet MS"/>
                <a:cs typeface="Trebuchet MS"/>
              </a:rPr>
              <a:t> </a:t>
            </a:r>
            <a:r>
              <a:rPr lang="id-ID" sz="1600" spc="10" dirty="0" smtClean="0">
                <a:latin typeface="Trebuchet MS"/>
                <a:cs typeface="Trebuchet MS"/>
              </a:rPr>
              <a:t>Pendaftaran:</a:t>
            </a:r>
            <a:endParaRPr lang="id-ID" sz="1600" dirty="0" smtClean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8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lang="id-ID" sz="1600" spc="150" dirty="0" smtClean="0">
                <a:latin typeface="Trebuchet MS"/>
                <a:cs typeface="Trebuchet MS"/>
              </a:rPr>
              <a:t>S</a:t>
            </a:r>
            <a:r>
              <a:rPr lang="id-ID" sz="1600" spc="10" dirty="0" smtClean="0">
                <a:latin typeface="Trebuchet MS"/>
                <a:cs typeface="Trebuchet MS"/>
              </a:rPr>
              <a:t>e</a:t>
            </a:r>
            <a:r>
              <a:rPr lang="id-ID" sz="1600" spc="-15" dirty="0" smtClean="0">
                <a:latin typeface="Trebuchet MS"/>
                <a:cs typeface="Trebuchet MS"/>
              </a:rPr>
              <a:t>t</a:t>
            </a:r>
            <a:r>
              <a:rPr lang="id-ID" sz="1600" spc="-55" dirty="0" smtClean="0">
                <a:latin typeface="Trebuchet MS"/>
                <a:cs typeface="Trebuchet MS"/>
              </a:rPr>
              <a:t>i</a:t>
            </a:r>
            <a:r>
              <a:rPr lang="id-ID" sz="1600" spc="20" dirty="0" smtClean="0">
                <a:latin typeface="Trebuchet MS"/>
                <a:cs typeface="Trebuchet MS"/>
              </a:rPr>
              <a:t>a</a:t>
            </a:r>
            <a:r>
              <a:rPr lang="id-ID" sz="1600" spc="40" dirty="0" smtClean="0">
                <a:latin typeface="Trebuchet MS"/>
                <a:cs typeface="Trebuchet MS"/>
              </a:rPr>
              <a:t>p</a:t>
            </a:r>
            <a:r>
              <a:rPr lang="id-ID" sz="1600" spc="-65" dirty="0" smtClean="0">
                <a:latin typeface="Trebuchet MS"/>
                <a:cs typeface="Trebuchet MS"/>
              </a:rPr>
              <a:t> </a:t>
            </a:r>
            <a:r>
              <a:rPr lang="id-ID" sz="1600" spc="-10" dirty="0" smtClean="0">
                <a:latin typeface="Trebuchet MS"/>
                <a:cs typeface="Trebuchet MS"/>
              </a:rPr>
              <a:t>K</a:t>
            </a:r>
            <a:r>
              <a:rPr lang="id-ID" sz="1600" spc="35" dirty="0" smtClean="0">
                <a:latin typeface="Trebuchet MS"/>
                <a:cs typeface="Trebuchet MS"/>
              </a:rPr>
              <a:t>o</a:t>
            </a:r>
            <a:r>
              <a:rPr lang="id-ID" sz="1600" spc="55" dirty="0" smtClean="0">
                <a:latin typeface="Trebuchet MS"/>
                <a:cs typeface="Trebuchet MS"/>
              </a:rPr>
              <a:t>mu</a:t>
            </a:r>
            <a:r>
              <a:rPr lang="id-ID" sz="1600" spc="60" dirty="0" smtClean="0">
                <a:latin typeface="Trebuchet MS"/>
                <a:cs typeface="Trebuchet MS"/>
              </a:rPr>
              <a:t>n</a:t>
            </a:r>
            <a:r>
              <a:rPr lang="id-ID" sz="1600" spc="-55" dirty="0" smtClean="0">
                <a:latin typeface="Trebuchet MS"/>
                <a:cs typeface="Trebuchet MS"/>
              </a:rPr>
              <a:t>i</a:t>
            </a:r>
            <a:r>
              <a:rPr lang="id-ID" sz="1600" spc="-15" dirty="0" smtClean="0">
                <a:latin typeface="Trebuchet MS"/>
                <a:cs typeface="Trebuchet MS"/>
              </a:rPr>
              <a:t>t</a:t>
            </a:r>
            <a:r>
              <a:rPr lang="id-ID" sz="1600" spc="20" dirty="0" smtClean="0">
                <a:latin typeface="Trebuchet MS"/>
                <a:cs typeface="Trebuchet MS"/>
              </a:rPr>
              <a:t>a</a:t>
            </a:r>
            <a:r>
              <a:rPr lang="id-ID" sz="1600" spc="114" dirty="0" smtClean="0">
                <a:latin typeface="Trebuchet MS"/>
                <a:cs typeface="Trebuchet MS"/>
              </a:rPr>
              <a:t>s</a:t>
            </a:r>
            <a:r>
              <a:rPr lang="id-ID" sz="1600" spc="-65" dirty="0" smtClean="0">
                <a:latin typeface="Trebuchet MS"/>
                <a:cs typeface="Trebuchet MS"/>
              </a:rPr>
              <a:t> </a:t>
            </a:r>
            <a:r>
              <a:rPr lang="id-ID" sz="1600" spc="105" dirty="0" smtClean="0">
                <a:latin typeface="Trebuchet MS"/>
                <a:cs typeface="Trebuchet MS"/>
              </a:rPr>
              <a:t>B</a:t>
            </a:r>
            <a:r>
              <a:rPr lang="id-ID" sz="1600" spc="10" dirty="0" smtClean="0">
                <a:latin typeface="Trebuchet MS"/>
                <a:cs typeface="Trebuchet MS"/>
              </a:rPr>
              <a:t>e</a:t>
            </a:r>
            <a:r>
              <a:rPr lang="id-ID" sz="1600" spc="-65" dirty="0" smtClean="0">
                <a:latin typeface="Trebuchet MS"/>
                <a:cs typeface="Trebuchet MS"/>
              </a:rPr>
              <a:t>l</a:t>
            </a:r>
            <a:r>
              <a:rPr lang="id-ID" sz="1600" spc="35" dirty="0" smtClean="0">
                <a:latin typeface="Trebuchet MS"/>
                <a:cs typeface="Trebuchet MS"/>
              </a:rPr>
              <a:t>a</a:t>
            </a:r>
            <a:r>
              <a:rPr lang="id-ID" sz="1600" spc="-130" dirty="0" smtClean="0">
                <a:latin typeface="Trebuchet MS"/>
                <a:cs typeface="Trebuchet MS"/>
              </a:rPr>
              <a:t>j</a:t>
            </a:r>
            <a:r>
              <a:rPr lang="id-ID" sz="1600" spc="20" dirty="0" smtClean="0">
                <a:latin typeface="Trebuchet MS"/>
                <a:cs typeface="Trebuchet MS"/>
              </a:rPr>
              <a:t>a</a:t>
            </a:r>
            <a:r>
              <a:rPr lang="id-ID" sz="1600" spc="-10" dirty="0" smtClean="0">
                <a:latin typeface="Trebuchet MS"/>
                <a:cs typeface="Trebuchet MS"/>
              </a:rPr>
              <a:t>r</a:t>
            </a:r>
            <a:r>
              <a:rPr lang="id-ID" sz="1600" spc="-90" dirty="0" smtClean="0">
                <a:latin typeface="Trebuchet MS"/>
                <a:cs typeface="Trebuchet MS"/>
              </a:rPr>
              <a:t> </a:t>
            </a:r>
            <a:r>
              <a:rPr lang="id-ID" sz="1600" spc="35" dirty="0" smtClean="0">
                <a:latin typeface="Trebuchet MS"/>
                <a:cs typeface="Trebuchet MS"/>
              </a:rPr>
              <a:t>d</a:t>
            </a:r>
            <a:r>
              <a:rPr lang="id-ID" sz="1600" spc="-55" dirty="0" smtClean="0">
                <a:latin typeface="Trebuchet MS"/>
                <a:cs typeface="Trebuchet MS"/>
              </a:rPr>
              <a:t>i</a:t>
            </a:r>
            <a:r>
              <a:rPr lang="id-ID" sz="1600" spc="40" dirty="0" smtClean="0">
                <a:latin typeface="Trebuchet MS"/>
                <a:cs typeface="Trebuchet MS"/>
              </a:rPr>
              <a:t>w</a:t>
            </a:r>
            <a:r>
              <a:rPr lang="id-ID" sz="1600" spc="20" dirty="0" smtClean="0">
                <a:latin typeface="Trebuchet MS"/>
                <a:cs typeface="Trebuchet MS"/>
              </a:rPr>
              <a:t>a</a:t>
            </a:r>
            <a:r>
              <a:rPr lang="id-ID" sz="1600" spc="5" dirty="0" smtClean="0">
                <a:latin typeface="Trebuchet MS"/>
                <a:cs typeface="Trebuchet MS"/>
              </a:rPr>
              <a:t>k</a:t>
            </a:r>
            <a:r>
              <a:rPr lang="id-ID" sz="1600" spc="-55" dirty="0" smtClean="0">
                <a:latin typeface="Trebuchet MS"/>
                <a:cs typeface="Trebuchet MS"/>
              </a:rPr>
              <a:t>i</a:t>
            </a:r>
            <a:r>
              <a:rPr lang="id-ID" sz="1600" spc="-50" dirty="0" smtClean="0">
                <a:latin typeface="Trebuchet MS"/>
                <a:cs typeface="Trebuchet MS"/>
              </a:rPr>
              <a:t>li</a:t>
            </a:r>
            <a:r>
              <a:rPr lang="id-ID" sz="1600" spc="-65" dirty="0" smtClean="0">
                <a:latin typeface="Trebuchet MS"/>
                <a:cs typeface="Trebuchet MS"/>
              </a:rPr>
              <a:t> </a:t>
            </a:r>
            <a:r>
              <a:rPr lang="id-ID" sz="1600" spc="35" dirty="0" smtClean="0">
                <a:latin typeface="Trebuchet MS"/>
                <a:cs typeface="Trebuchet MS"/>
              </a:rPr>
              <a:t>o</a:t>
            </a:r>
            <a:r>
              <a:rPr lang="id-ID" sz="1600" spc="-65" dirty="0" smtClean="0">
                <a:latin typeface="Trebuchet MS"/>
                <a:cs typeface="Trebuchet MS"/>
              </a:rPr>
              <a:t>l</a:t>
            </a:r>
            <a:r>
              <a:rPr lang="id-ID" sz="1600" spc="10" dirty="0" smtClean="0">
                <a:latin typeface="Trebuchet MS"/>
                <a:cs typeface="Trebuchet MS"/>
              </a:rPr>
              <a:t>e</a:t>
            </a:r>
            <a:r>
              <a:rPr lang="id-ID" sz="1600" spc="65" dirty="0" smtClean="0">
                <a:latin typeface="Trebuchet MS"/>
                <a:cs typeface="Trebuchet MS"/>
              </a:rPr>
              <a:t>h</a:t>
            </a:r>
            <a:r>
              <a:rPr lang="id-ID" sz="1600" spc="-65" dirty="0" smtClean="0">
                <a:latin typeface="Trebuchet MS"/>
                <a:cs typeface="Trebuchet MS"/>
              </a:rPr>
              <a:t> </a:t>
            </a:r>
            <a:r>
              <a:rPr lang="id-ID" sz="1600" spc="35" dirty="0" smtClean="0">
                <a:latin typeface="Trebuchet MS"/>
                <a:cs typeface="Trebuchet MS"/>
              </a:rPr>
              <a:t>2</a:t>
            </a:r>
            <a:r>
              <a:rPr lang="id-ID" sz="1600" spc="100" dirty="0" smtClean="0">
                <a:latin typeface="Trebuchet MS"/>
                <a:cs typeface="Trebuchet MS"/>
              </a:rPr>
              <a:t>-</a:t>
            </a:r>
            <a:r>
              <a:rPr lang="id-ID" sz="1600" spc="80" dirty="0" smtClean="0">
                <a:latin typeface="Trebuchet MS"/>
                <a:cs typeface="Trebuchet MS"/>
              </a:rPr>
              <a:t>3</a:t>
            </a:r>
            <a:r>
              <a:rPr lang="id-ID" sz="1600" spc="-65" dirty="0" smtClean="0">
                <a:latin typeface="Trebuchet MS"/>
                <a:cs typeface="Trebuchet MS"/>
              </a:rPr>
              <a:t> </a:t>
            </a:r>
            <a:r>
              <a:rPr lang="id-ID" sz="1600" spc="35" dirty="0" smtClean="0">
                <a:latin typeface="Trebuchet MS"/>
                <a:cs typeface="Trebuchet MS"/>
              </a:rPr>
              <a:t>o</a:t>
            </a:r>
            <a:r>
              <a:rPr lang="id-ID" sz="1600" spc="-20" dirty="0" smtClean="0">
                <a:latin typeface="Trebuchet MS"/>
                <a:cs typeface="Trebuchet MS"/>
              </a:rPr>
              <a:t>r</a:t>
            </a:r>
            <a:r>
              <a:rPr lang="id-ID" sz="1600" spc="20" dirty="0" smtClean="0">
                <a:latin typeface="Trebuchet MS"/>
                <a:cs typeface="Trebuchet MS"/>
              </a:rPr>
              <a:t>a</a:t>
            </a:r>
            <a:r>
              <a:rPr lang="id-ID" sz="1600" spc="60" dirty="0" smtClean="0">
                <a:latin typeface="Trebuchet MS"/>
                <a:cs typeface="Trebuchet MS"/>
              </a:rPr>
              <a:t>n</a:t>
            </a:r>
            <a:r>
              <a:rPr lang="id-ID" sz="1600" spc="100" dirty="0" smtClean="0">
                <a:latin typeface="Trebuchet MS"/>
                <a:cs typeface="Trebuchet MS"/>
              </a:rPr>
              <a:t>g</a:t>
            </a:r>
            <a:endParaRPr lang="id-ID" sz="1600" dirty="0" smtClean="0">
              <a:latin typeface="Trebuchet MS"/>
              <a:cs typeface="Trebuchet MS"/>
            </a:endParaRPr>
          </a:p>
          <a:p>
            <a:pPr marL="469900" marR="8255" indent="-228600">
              <a:lnSpc>
                <a:spcPct val="113599"/>
              </a:lnSpc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lang="id-ID" sz="1600" spc="55" dirty="0" smtClean="0">
                <a:latin typeface="Trebuchet MS"/>
                <a:cs typeface="Trebuchet MS"/>
              </a:rPr>
              <a:t>Mohon</a:t>
            </a:r>
            <a:r>
              <a:rPr lang="id-ID" sz="1600" spc="90" dirty="0" smtClean="0">
                <a:latin typeface="Trebuchet MS"/>
                <a:cs typeface="Trebuchet MS"/>
              </a:rPr>
              <a:t> </a:t>
            </a:r>
            <a:r>
              <a:rPr lang="id-ID" sz="1600" spc="15" dirty="0" smtClean="0">
                <a:latin typeface="Trebuchet MS"/>
                <a:cs typeface="Trebuchet MS"/>
              </a:rPr>
              <a:t>menyepakati</a:t>
            </a:r>
            <a:r>
              <a:rPr lang="id-ID" sz="1600" spc="90" dirty="0" smtClean="0">
                <a:latin typeface="Trebuchet MS"/>
                <a:cs typeface="Trebuchet MS"/>
              </a:rPr>
              <a:t> </a:t>
            </a:r>
            <a:r>
              <a:rPr lang="id-ID" sz="1600" spc="5" dirty="0" smtClean="0">
                <a:latin typeface="Trebuchet MS"/>
                <a:cs typeface="Trebuchet MS"/>
              </a:rPr>
              <a:t>perwakilan</a:t>
            </a:r>
            <a:r>
              <a:rPr lang="id-ID" sz="1600" spc="95" dirty="0" smtClean="0">
                <a:latin typeface="Trebuchet MS"/>
                <a:cs typeface="Trebuchet MS"/>
              </a:rPr>
              <a:t> </a:t>
            </a:r>
            <a:r>
              <a:rPr lang="id-ID" sz="1600" spc="30" dirty="0" smtClean="0">
                <a:latin typeface="Trebuchet MS"/>
                <a:cs typeface="Trebuchet MS"/>
              </a:rPr>
              <a:t>komunitas</a:t>
            </a:r>
            <a:r>
              <a:rPr lang="id-ID" sz="1600" spc="15" dirty="0" smtClean="0">
                <a:latin typeface="Trebuchet MS"/>
                <a:cs typeface="Trebuchet MS"/>
              </a:rPr>
              <a:t> </a:t>
            </a:r>
            <a:r>
              <a:rPr lang="id-ID" sz="1600" spc="55" dirty="0" smtClean="0">
                <a:latin typeface="Trebuchet MS"/>
                <a:cs typeface="Trebuchet MS"/>
              </a:rPr>
              <a:t>yang</a:t>
            </a:r>
            <a:r>
              <a:rPr lang="id-ID" sz="1600" spc="15" dirty="0" smtClean="0">
                <a:latin typeface="Trebuchet MS"/>
                <a:cs typeface="Trebuchet MS"/>
              </a:rPr>
              <a:t> </a:t>
            </a:r>
            <a:r>
              <a:rPr lang="id-ID" sz="1600" dirty="0" smtClean="0">
                <a:latin typeface="Trebuchet MS"/>
                <a:cs typeface="Trebuchet MS"/>
              </a:rPr>
              <a:t>diajukan</a:t>
            </a:r>
            <a:r>
              <a:rPr lang="id-ID" sz="1600" spc="15" dirty="0" smtClean="0">
                <a:latin typeface="Trebuchet MS"/>
                <a:cs typeface="Trebuchet MS"/>
              </a:rPr>
              <a:t> </a:t>
            </a:r>
            <a:r>
              <a:rPr lang="id-ID" sz="1600" spc="30" dirty="0" smtClean="0">
                <a:latin typeface="Trebuchet MS"/>
                <a:cs typeface="Trebuchet MS"/>
              </a:rPr>
              <a:t>untuk</a:t>
            </a:r>
            <a:r>
              <a:rPr lang="id-ID" sz="1600" spc="15" dirty="0" smtClean="0">
                <a:latin typeface="Trebuchet MS"/>
                <a:cs typeface="Trebuchet MS"/>
              </a:rPr>
              <a:t> </a:t>
            </a:r>
            <a:r>
              <a:rPr lang="id-ID" sz="1600" spc="20" dirty="0" smtClean="0">
                <a:latin typeface="Trebuchet MS"/>
                <a:cs typeface="Trebuchet MS"/>
              </a:rPr>
              <a:t>mengikuti</a:t>
            </a:r>
            <a:r>
              <a:rPr lang="id-ID" sz="1600" spc="15" dirty="0" smtClean="0">
                <a:latin typeface="Trebuchet MS"/>
                <a:cs typeface="Trebuchet MS"/>
              </a:rPr>
              <a:t> </a:t>
            </a:r>
            <a:r>
              <a:rPr lang="id-ID" sz="1600" spc="30" dirty="0" smtClean="0">
                <a:latin typeface="Trebuchet MS"/>
                <a:cs typeface="Trebuchet MS"/>
              </a:rPr>
              <a:t>program </a:t>
            </a:r>
            <a:r>
              <a:rPr lang="id-ID" sz="1600" spc="-315" dirty="0" smtClean="0">
                <a:latin typeface="Trebuchet MS"/>
                <a:cs typeface="Trebuchet MS"/>
              </a:rPr>
              <a:t> </a:t>
            </a:r>
            <a:r>
              <a:rPr lang="id-ID" sz="1600" spc="-10" dirty="0" smtClean="0">
                <a:latin typeface="Trebuchet MS"/>
                <a:cs typeface="Trebuchet MS"/>
              </a:rPr>
              <a:t>ini</a:t>
            </a:r>
            <a:endParaRPr lang="id-ID" sz="1600" dirty="0" smtClean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85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lang="id-ID" sz="1600" spc="150" dirty="0" smtClean="0">
                <a:latin typeface="Trebuchet MS"/>
                <a:cs typeface="Trebuchet MS"/>
              </a:rPr>
              <a:t>S</a:t>
            </a:r>
            <a:r>
              <a:rPr lang="id-ID" sz="1600" spc="10" dirty="0" smtClean="0">
                <a:latin typeface="Trebuchet MS"/>
                <a:cs typeface="Trebuchet MS"/>
              </a:rPr>
              <a:t>e</a:t>
            </a:r>
            <a:r>
              <a:rPr lang="id-ID" sz="1600" spc="-15" dirty="0" smtClean="0">
                <a:latin typeface="Trebuchet MS"/>
                <a:cs typeface="Trebuchet MS"/>
              </a:rPr>
              <a:t>t</a:t>
            </a:r>
            <a:r>
              <a:rPr lang="id-ID" sz="1600" spc="-55" dirty="0" smtClean="0">
                <a:latin typeface="Trebuchet MS"/>
                <a:cs typeface="Trebuchet MS"/>
              </a:rPr>
              <a:t>i</a:t>
            </a:r>
            <a:r>
              <a:rPr lang="id-ID" sz="1600" spc="20" dirty="0" smtClean="0">
                <a:latin typeface="Trebuchet MS"/>
                <a:cs typeface="Trebuchet MS"/>
              </a:rPr>
              <a:t>a</a:t>
            </a:r>
            <a:r>
              <a:rPr lang="id-ID" sz="1600" spc="40" dirty="0" smtClean="0">
                <a:latin typeface="Trebuchet MS"/>
                <a:cs typeface="Trebuchet MS"/>
              </a:rPr>
              <a:t>p</a:t>
            </a:r>
            <a:r>
              <a:rPr lang="id-ID" sz="1600" spc="-65" dirty="0" smtClean="0">
                <a:latin typeface="Trebuchet MS"/>
                <a:cs typeface="Trebuchet MS"/>
              </a:rPr>
              <a:t> </a:t>
            </a:r>
            <a:r>
              <a:rPr lang="id-ID" sz="1600" spc="-20" dirty="0" smtClean="0">
                <a:latin typeface="Trebuchet MS"/>
                <a:cs typeface="Trebuchet MS"/>
              </a:rPr>
              <a:t>k</a:t>
            </a:r>
            <a:r>
              <a:rPr lang="id-ID" sz="1600" spc="35" dirty="0" smtClean="0">
                <a:latin typeface="Trebuchet MS"/>
                <a:cs typeface="Trebuchet MS"/>
              </a:rPr>
              <a:t>o</a:t>
            </a:r>
            <a:r>
              <a:rPr lang="id-ID" sz="1600" spc="55" dirty="0" smtClean="0">
                <a:latin typeface="Trebuchet MS"/>
                <a:cs typeface="Trebuchet MS"/>
              </a:rPr>
              <a:t>mu</a:t>
            </a:r>
            <a:r>
              <a:rPr lang="id-ID" sz="1600" spc="60" dirty="0" smtClean="0">
                <a:latin typeface="Trebuchet MS"/>
                <a:cs typeface="Trebuchet MS"/>
              </a:rPr>
              <a:t>n</a:t>
            </a:r>
            <a:r>
              <a:rPr lang="id-ID" sz="1600" spc="-55" dirty="0" smtClean="0">
                <a:latin typeface="Trebuchet MS"/>
                <a:cs typeface="Trebuchet MS"/>
              </a:rPr>
              <a:t>i</a:t>
            </a:r>
            <a:r>
              <a:rPr lang="id-ID" sz="1600" spc="-15" dirty="0" smtClean="0">
                <a:latin typeface="Trebuchet MS"/>
                <a:cs typeface="Trebuchet MS"/>
              </a:rPr>
              <a:t>t</a:t>
            </a:r>
            <a:r>
              <a:rPr lang="id-ID" sz="1600" spc="20" dirty="0" smtClean="0">
                <a:latin typeface="Trebuchet MS"/>
                <a:cs typeface="Trebuchet MS"/>
              </a:rPr>
              <a:t>a</a:t>
            </a:r>
            <a:r>
              <a:rPr lang="id-ID" sz="1600" spc="114" dirty="0" smtClean="0">
                <a:latin typeface="Trebuchet MS"/>
                <a:cs typeface="Trebuchet MS"/>
              </a:rPr>
              <a:t>s</a:t>
            </a:r>
            <a:r>
              <a:rPr lang="id-ID" sz="1600" spc="-65" dirty="0" smtClean="0">
                <a:latin typeface="Trebuchet MS"/>
                <a:cs typeface="Trebuchet MS"/>
              </a:rPr>
              <a:t> </a:t>
            </a:r>
            <a:r>
              <a:rPr lang="id-ID" sz="1600" spc="60" dirty="0" smtClean="0">
                <a:latin typeface="Trebuchet MS"/>
                <a:cs typeface="Trebuchet MS"/>
              </a:rPr>
              <a:t>h</a:t>
            </a:r>
            <a:r>
              <a:rPr lang="id-ID" sz="1600" spc="20" dirty="0" smtClean="0">
                <a:latin typeface="Trebuchet MS"/>
                <a:cs typeface="Trebuchet MS"/>
              </a:rPr>
              <a:t>a</a:t>
            </a:r>
            <a:r>
              <a:rPr lang="id-ID" sz="1600" spc="45" dirty="0" smtClean="0">
                <a:latin typeface="Trebuchet MS"/>
                <a:cs typeface="Trebuchet MS"/>
              </a:rPr>
              <a:t>n</a:t>
            </a:r>
            <a:r>
              <a:rPr lang="id-ID" sz="1600" spc="35" dirty="0" smtClean="0">
                <a:latin typeface="Trebuchet MS"/>
                <a:cs typeface="Trebuchet MS"/>
              </a:rPr>
              <a:t>y</a:t>
            </a:r>
            <a:r>
              <a:rPr lang="id-ID" sz="1600" spc="25" dirty="0" smtClean="0">
                <a:latin typeface="Trebuchet MS"/>
                <a:cs typeface="Trebuchet MS"/>
              </a:rPr>
              <a:t>a</a:t>
            </a:r>
            <a:r>
              <a:rPr lang="id-ID" sz="1600" spc="-65" dirty="0" smtClean="0">
                <a:latin typeface="Trebuchet MS"/>
                <a:cs typeface="Trebuchet MS"/>
              </a:rPr>
              <a:t> </a:t>
            </a:r>
            <a:r>
              <a:rPr lang="id-ID" sz="1600" spc="55" dirty="0" smtClean="0">
                <a:latin typeface="Trebuchet MS"/>
                <a:cs typeface="Trebuchet MS"/>
              </a:rPr>
              <a:t>m</a:t>
            </a:r>
            <a:r>
              <a:rPr lang="id-ID" sz="1600" spc="10" dirty="0" smtClean="0">
                <a:latin typeface="Trebuchet MS"/>
                <a:cs typeface="Trebuchet MS"/>
              </a:rPr>
              <a:t>e</a:t>
            </a:r>
            <a:r>
              <a:rPr lang="id-ID" sz="1600" spc="60" dirty="0" smtClean="0">
                <a:latin typeface="Trebuchet MS"/>
                <a:cs typeface="Trebuchet MS"/>
              </a:rPr>
              <a:t>n</a:t>
            </a:r>
            <a:r>
              <a:rPr lang="id-ID" sz="1600" spc="95" dirty="0" smtClean="0">
                <a:latin typeface="Trebuchet MS"/>
                <a:cs typeface="Trebuchet MS"/>
              </a:rPr>
              <a:t>g</a:t>
            </a:r>
            <a:r>
              <a:rPr lang="id-ID" sz="1600" spc="-45" dirty="0" smtClean="0">
                <a:latin typeface="Trebuchet MS"/>
                <a:cs typeface="Trebuchet MS"/>
              </a:rPr>
              <a:t>i</a:t>
            </a:r>
            <a:r>
              <a:rPr lang="id-ID" sz="1600" spc="110" dirty="0" smtClean="0">
                <a:latin typeface="Trebuchet MS"/>
                <a:cs typeface="Trebuchet MS"/>
              </a:rPr>
              <a:t>s</a:t>
            </a:r>
            <a:r>
              <a:rPr lang="id-ID" sz="1600" spc="-50" dirty="0" smtClean="0">
                <a:latin typeface="Trebuchet MS"/>
                <a:cs typeface="Trebuchet MS"/>
              </a:rPr>
              <a:t>i</a:t>
            </a:r>
            <a:r>
              <a:rPr lang="id-ID" sz="1600" spc="-100" dirty="0" smtClean="0">
                <a:latin typeface="Trebuchet MS"/>
                <a:cs typeface="Trebuchet MS"/>
              </a:rPr>
              <a:t> </a:t>
            </a:r>
            <a:r>
              <a:rPr lang="id-ID" sz="1600" b="1" spc="125" dirty="0" smtClean="0">
                <a:latin typeface="Trebuchet MS"/>
                <a:cs typeface="Trebuchet MS"/>
              </a:rPr>
              <a:t>s</a:t>
            </a:r>
            <a:r>
              <a:rPr lang="id-ID" sz="1600" b="1" spc="55" dirty="0" smtClean="0">
                <a:latin typeface="Trebuchet MS"/>
                <a:cs typeface="Trebuchet MS"/>
              </a:rPr>
              <a:t>a</a:t>
            </a:r>
            <a:r>
              <a:rPr lang="id-ID" sz="1600" b="1" spc="70" dirty="0" smtClean="0">
                <a:latin typeface="Trebuchet MS"/>
                <a:cs typeface="Trebuchet MS"/>
              </a:rPr>
              <a:t>t</a:t>
            </a:r>
            <a:r>
              <a:rPr lang="id-ID" sz="1600" b="1" spc="55" dirty="0" smtClean="0">
                <a:latin typeface="Trebuchet MS"/>
                <a:cs typeface="Trebuchet MS"/>
              </a:rPr>
              <a:t>u</a:t>
            </a:r>
            <a:r>
              <a:rPr lang="id-ID" sz="1600" b="1" spc="-120" dirty="0" smtClean="0">
                <a:latin typeface="Trebuchet MS"/>
                <a:cs typeface="Trebuchet MS"/>
              </a:rPr>
              <a:t> </a:t>
            </a:r>
            <a:r>
              <a:rPr lang="id-ID" sz="1600" b="1" spc="70" dirty="0" smtClean="0">
                <a:latin typeface="Trebuchet MS"/>
                <a:cs typeface="Trebuchet MS"/>
              </a:rPr>
              <a:t>f</a:t>
            </a:r>
            <a:r>
              <a:rPr lang="id-ID" sz="1600" b="1" spc="40" dirty="0" smtClean="0">
                <a:latin typeface="Trebuchet MS"/>
                <a:cs typeface="Trebuchet MS"/>
              </a:rPr>
              <a:t>o</a:t>
            </a:r>
            <a:r>
              <a:rPr lang="id-ID" sz="1600" b="1" spc="20" dirty="0" smtClean="0">
                <a:latin typeface="Trebuchet MS"/>
                <a:cs typeface="Trebuchet MS"/>
              </a:rPr>
              <a:t>r</a:t>
            </a:r>
            <a:r>
              <a:rPr lang="id-ID" sz="1600" b="1" spc="55" dirty="0" smtClean="0">
                <a:latin typeface="Trebuchet MS"/>
                <a:cs typeface="Trebuchet MS"/>
              </a:rPr>
              <a:t>m</a:t>
            </a:r>
            <a:r>
              <a:rPr lang="id-ID" sz="1600" b="1" spc="50" dirty="0" smtClean="0">
                <a:latin typeface="Trebuchet MS"/>
                <a:cs typeface="Trebuchet MS"/>
              </a:rPr>
              <a:t>u</a:t>
            </a:r>
            <a:r>
              <a:rPr lang="id-ID" sz="1600" b="1" spc="25" dirty="0" smtClean="0">
                <a:latin typeface="Trebuchet MS"/>
                <a:cs typeface="Trebuchet MS"/>
              </a:rPr>
              <a:t>l</a:t>
            </a:r>
            <a:r>
              <a:rPr lang="id-ID" sz="1600" b="1" spc="15" dirty="0" smtClean="0">
                <a:latin typeface="Trebuchet MS"/>
                <a:cs typeface="Trebuchet MS"/>
              </a:rPr>
              <a:t>i</a:t>
            </a:r>
            <a:r>
              <a:rPr lang="id-ID" sz="1600" b="1" spc="25" dirty="0" smtClean="0">
                <a:latin typeface="Trebuchet MS"/>
                <a:cs typeface="Trebuchet MS"/>
              </a:rPr>
              <a:t>r</a:t>
            </a:r>
            <a:r>
              <a:rPr lang="id-ID" sz="1600" b="1" spc="-45" dirty="0" smtClean="0">
                <a:latin typeface="Trebuchet MS"/>
                <a:cs typeface="Trebuchet MS"/>
              </a:rPr>
              <a:t> </a:t>
            </a:r>
            <a:r>
              <a:rPr lang="id-ID" sz="1600" spc="110" dirty="0" smtClean="0">
                <a:latin typeface="Trebuchet MS"/>
                <a:cs typeface="Trebuchet MS"/>
              </a:rPr>
              <a:t>s</a:t>
            </a:r>
            <a:r>
              <a:rPr lang="id-ID" sz="1600" spc="35" dirty="0" smtClean="0">
                <a:latin typeface="Trebuchet MS"/>
                <a:cs typeface="Trebuchet MS"/>
              </a:rPr>
              <a:t>a</a:t>
            </a:r>
            <a:r>
              <a:rPr lang="id-ID" sz="1600" spc="-130" dirty="0" smtClean="0">
                <a:latin typeface="Trebuchet MS"/>
                <a:cs typeface="Trebuchet MS"/>
              </a:rPr>
              <a:t>j</a:t>
            </a:r>
            <a:r>
              <a:rPr lang="id-ID" sz="1600" spc="25" dirty="0" smtClean="0">
                <a:latin typeface="Trebuchet MS"/>
                <a:cs typeface="Trebuchet MS"/>
              </a:rPr>
              <a:t>a</a:t>
            </a:r>
            <a:endParaRPr lang="id-ID" sz="1600" dirty="0" smtClean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80"/>
              </a:spcBef>
              <a:buFont typeface="Microsoft Sans Serif"/>
              <a:buChar char="●"/>
              <a:tabLst>
                <a:tab pos="469265" algn="l"/>
                <a:tab pos="469900" algn="l"/>
              </a:tabLst>
            </a:pPr>
            <a:r>
              <a:rPr lang="id-ID" sz="1600" spc="55" dirty="0" smtClean="0">
                <a:latin typeface="Trebuchet MS"/>
                <a:cs typeface="Trebuchet MS"/>
              </a:rPr>
              <a:t>Pengumuman</a:t>
            </a:r>
            <a:r>
              <a:rPr lang="id-ID" sz="1600" spc="-65" dirty="0" smtClean="0">
                <a:latin typeface="Trebuchet MS"/>
                <a:cs typeface="Trebuchet MS"/>
              </a:rPr>
              <a:t> </a:t>
            </a:r>
            <a:r>
              <a:rPr lang="id-ID" sz="1600" spc="25" dirty="0" smtClean="0">
                <a:latin typeface="Trebuchet MS"/>
                <a:cs typeface="Trebuchet MS"/>
              </a:rPr>
              <a:t>akan</a:t>
            </a:r>
            <a:r>
              <a:rPr lang="id-ID" sz="1600" spc="-60" dirty="0" smtClean="0">
                <a:latin typeface="Trebuchet MS"/>
                <a:cs typeface="Trebuchet MS"/>
              </a:rPr>
              <a:t> </a:t>
            </a:r>
            <a:r>
              <a:rPr lang="id-ID" sz="1600" b="1" spc="30" dirty="0" smtClean="0">
                <a:latin typeface="Trebuchet MS"/>
                <a:cs typeface="Trebuchet MS"/>
              </a:rPr>
              <a:t>dikirimkan</a:t>
            </a:r>
            <a:r>
              <a:rPr lang="id-ID" sz="1600" b="1" spc="-100" dirty="0" smtClean="0">
                <a:latin typeface="Trebuchet MS"/>
                <a:cs typeface="Trebuchet MS"/>
              </a:rPr>
              <a:t> </a:t>
            </a:r>
            <a:r>
              <a:rPr lang="id-ID" sz="1600" b="1" spc="15" dirty="0" smtClean="0">
                <a:latin typeface="Trebuchet MS"/>
                <a:cs typeface="Trebuchet MS"/>
              </a:rPr>
              <a:t>ke</a:t>
            </a:r>
            <a:r>
              <a:rPr lang="id-ID" sz="1600" b="1" spc="-95" dirty="0" smtClean="0">
                <a:latin typeface="Trebuchet MS"/>
                <a:cs typeface="Trebuchet MS"/>
              </a:rPr>
              <a:t> </a:t>
            </a:r>
            <a:r>
              <a:rPr lang="id-ID" sz="1600" b="1" spc="20" dirty="0" smtClean="0">
                <a:latin typeface="Trebuchet MS"/>
                <a:cs typeface="Trebuchet MS"/>
              </a:rPr>
              <a:t>email</a:t>
            </a:r>
            <a:r>
              <a:rPr lang="id-ID" sz="1600" b="1" spc="-100" dirty="0" smtClean="0">
                <a:latin typeface="Trebuchet MS"/>
                <a:cs typeface="Trebuchet MS"/>
              </a:rPr>
              <a:t> </a:t>
            </a:r>
            <a:r>
              <a:rPr lang="id-ID" sz="1600" b="1" dirty="0" smtClean="0">
                <a:latin typeface="Trebuchet MS"/>
                <a:cs typeface="Trebuchet MS"/>
              </a:rPr>
              <a:t>belajar.id</a:t>
            </a:r>
            <a:r>
              <a:rPr lang="id-ID" sz="1600" b="1" spc="-60" dirty="0" smtClean="0">
                <a:latin typeface="Trebuchet MS"/>
                <a:cs typeface="Trebuchet MS"/>
              </a:rPr>
              <a:t> </a:t>
            </a:r>
            <a:r>
              <a:rPr lang="id-ID" sz="1600" spc="35" dirty="0" smtClean="0">
                <a:latin typeface="Trebuchet MS"/>
                <a:cs typeface="Trebuchet MS"/>
              </a:rPr>
              <a:t>anda</a:t>
            </a:r>
            <a:endParaRPr lang="id-ID" sz="1600" dirty="0" smtClean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lang="id-ID" sz="2800" dirty="0" smtClean="0">
              <a:latin typeface="Trebuchet MS"/>
              <a:cs typeface="Trebuchet MS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34261" y="47300"/>
            <a:ext cx="1609721" cy="105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25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350" y="2099062"/>
            <a:ext cx="793115" cy="4461933"/>
          </a:xfrm>
          <a:custGeom>
            <a:avLst/>
            <a:gdLst/>
            <a:ahLst/>
            <a:cxnLst/>
            <a:rect l="l" t="t" r="r" b="b"/>
            <a:pathLst>
              <a:path w="793115" h="3346450">
                <a:moveTo>
                  <a:pt x="792598" y="3345893"/>
                </a:moveTo>
                <a:lnTo>
                  <a:pt x="0" y="3345893"/>
                </a:lnTo>
                <a:lnTo>
                  <a:pt x="0" y="0"/>
                </a:lnTo>
                <a:lnTo>
                  <a:pt x="792598" y="0"/>
                </a:lnTo>
                <a:lnTo>
                  <a:pt x="792598" y="3345893"/>
                </a:lnTo>
                <a:close/>
              </a:path>
            </a:pathLst>
          </a:custGeom>
          <a:solidFill>
            <a:srgbClr val="FFAA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1377" y="481204"/>
            <a:ext cx="6659245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id-ID" sz="3200" b="1" spc="-70" dirty="0" smtClean="0">
                <a:latin typeface="Tahoma"/>
                <a:cs typeface="Tahoma"/>
              </a:rPr>
              <a:t>P</a:t>
            </a:r>
            <a:r>
              <a:rPr sz="3200" b="1" spc="-70" dirty="0" err="1" smtClean="0">
                <a:latin typeface="Tahoma"/>
                <a:cs typeface="Tahoma"/>
              </a:rPr>
              <a:t>anduan</a:t>
            </a:r>
            <a:r>
              <a:rPr sz="3200" b="1" spc="-70" dirty="0" smtClean="0">
                <a:latin typeface="Tahoma"/>
                <a:cs typeface="Tahoma"/>
              </a:rPr>
              <a:t> </a:t>
            </a:r>
            <a:r>
              <a:rPr sz="3200" b="1" spc="-70" dirty="0" err="1" smtClean="0">
                <a:latin typeface="Tahoma"/>
                <a:cs typeface="Tahoma"/>
              </a:rPr>
              <a:t>pendaftaran</a:t>
            </a:r>
            <a:r>
              <a:rPr sz="3200" b="1" spc="-70" dirty="0" smtClean="0">
                <a:latin typeface="Tahoma"/>
                <a:cs typeface="Tahoma"/>
              </a:rPr>
              <a:t> </a:t>
            </a:r>
            <a:r>
              <a:rPr sz="3200" b="1" spc="-185" dirty="0" err="1" smtClean="0">
                <a:latin typeface="Tahoma"/>
                <a:cs typeface="Tahoma"/>
              </a:rPr>
              <a:t>k</a:t>
            </a:r>
            <a:r>
              <a:rPr sz="3200" b="1" spc="-50" dirty="0" err="1" smtClean="0">
                <a:latin typeface="Tahoma"/>
                <a:cs typeface="Tahoma"/>
              </a:rPr>
              <a:t>omunita</a:t>
            </a:r>
            <a:r>
              <a:rPr sz="3200" b="1" spc="-40" dirty="0" err="1" smtClean="0">
                <a:latin typeface="Tahoma"/>
                <a:cs typeface="Tahoma"/>
              </a:rPr>
              <a:t>s</a:t>
            </a:r>
            <a:r>
              <a:rPr sz="3200" b="1" spc="-204" dirty="0" smtClean="0">
                <a:latin typeface="Tahoma"/>
                <a:cs typeface="Tahoma"/>
              </a:rPr>
              <a:t> </a:t>
            </a:r>
            <a:r>
              <a:rPr sz="3200" b="1" spc="-90" dirty="0" err="1" smtClean="0">
                <a:latin typeface="Tahoma"/>
                <a:cs typeface="Tahoma"/>
              </a:rPr>
              <a:t>belaja</a:t>
            </a:r>
            <a:r>
              <a:rPr sz="3200" b="1" spc="-70" dirty="0" err="1" smtClean="0">
                <a:latin typeface="Tahoma"/>
                <a:cs typeface="Tahoma"/>
              </a:rPr>
              <a:t>r</a:t>
            </a:r>
            <a:endParaRPr sz="3200" dirty="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24473" y="2330561"/>
            <a:ext cx="6982459" cy="4160520"/>
          </a:xfrm>
          <a:custGeom>
            <a:avLst/>
            <a:gdLst/>
            <a:ahLst/>
            <a:cxnLst/>
            <a:rect l="l" t="t" r="r" b="b"/>
            <a:pathLst>
              <a:path w="6982459" h="3120390">
                <a:moveTo>
                  <a:pt x="0" y="520058"/>
                </a:moveTo>
                <a:lnTo>
                  <a:pt x="2125" y="472723"/>
                </a:lnTo>
                <a:lnTo>
                  <a:pt x="8378" y="426578"/>
                </a:lnTo>
                <a:lnTo>
                  <a:pt x="18577" y="381807"/>
                </a:lnTo>
                <a:lnTo>
                  <a:pt x="32536" y="338594"/>
                </a:lnTo>
                <a:lnTo>
                  <a:pt x="50073" y="297122"/>
                </a:lnTo>
                <a:lnTo>
                  <a:pt x="71003" y="257575"/>
                </a:lnTo>
                <a:lnTo>
                  <a:pt x="95144" y="220137"/>
                </a:lnTo>
                <a:lnTo>
                  <a:pt x="122311" y="184992"/>
                </a:lnTo>
                <a:lnTo>
                  <a:pt x="152322" y="152322"/>
                </a:lnTo>
                <a:lnTo>
                  <a:pt x="184992" y="122311"/>
                </a:lnTo>
                <a:lnTo>
                  <a:pt x="220137" y="95144"/>
                </a:lnTo>
                <a:lnTo>
                  <a:pt x="257575" y="71003"/>
                </a:lnTo>
                <a:lnTo>
                  <a:pt x="297122" y="50073"/>
                </a:lnTo>
                <a:lnTo>
                  <a:pt x="338594" y="32536"/>
                </a:lnTo>
                <a:lnTo>
                  <a:pt x="381807" y="18577"/>
                </a:lnTo>
                <a:lnTo>
                  <a:pt x="426578" y="8378"/>
                </a:lnTo>
                <a:lnTo>
                  <a:pt x="472723" y="2125"/>
                </a:lnTo>
                <a:lnTo>
                  <a:pt x="520058" y="0"/>
                </a:lnTo>
                <a:lnTo>
                  <a:pt x="6461836" y="0"/>
                </a:lnTo>
                <a:lnTo>
                  <a:pt x="6513237" y="2544"/>
                </a:lnTo>
                <a:lnTo>
                  <a:pt x="6563766" y="10085"/>
                </a:lnTo>
                <a:lnTo>
                  <a:pt x="6613084" y="22479"/>
                </a:lnTo>
                <a:lnTo>
                  <a:pt x="6660849" y="39587"/>
                </a:lnTo>
                <a:lnTo>
                  <a:pt x="6706720" y="61266"/>
                </a:lnTo>
                <a:lnTo>
                  <a:pt x="6750356" y="87376"/>
                </a:lnTo>
                <a:lnTo>
                  <a:pt x="6791417" y="117775"/>
                </a:lnTo>
                <a:lnTo>
                  <a:pt x="6829561" y="152322"/>
                </a:lnTo>
                <a:lnTo>
                  <a:pt x="6864106" y="190467"/>
                </a:lnTo>
                <a:lnTo>
                  <a:pt x="6894505" y="231530"/>
                </a:lnTo>
                <a:lnTo>
                  <a:pt x="6920615" y="275168"/>
                </a:lnTo>
                <a:lnTo>
                  <a:pt x="6942295" y="321041"/>
                </a:lnTo>
                <a:lnTo>
                  <a:pt x="6959403" y="368808"/>
                </a:lnTo>
                <a:lnTo>
                  <a:pt x="6971799" y="418127"/>
                </a:lnTo>
                <a:lnTo>
                  <a:pt x="6979340" y="468657"/>
                </a:lnTo>
                <a:lnTo>
                  <a:pt x="6981885" y="520058"/>
                </a:lnTo>
                <a:lnTo>
                  <a:pt x="6981885" y="2600244"/>
                </a:lnTo>
                <a:lnTo>
                  <a:pt x="6979760" y="2647577"/>
                </a:lnTo>
                <a:lnTo>
                  <a:pt x="6973506" y="2693720"/>
                </a:lnTo>
                <a:lnTo>
                  <a:pt x="6963308" y="2738488"/>
                </a:lnTo>
                <a:lnTo>
                  <a:pt x="6949348" y="2781700"/>
                </a:lnTo>
                <a:lnTo>
                  <a:pt x="6931811" y="2823170"/>
                </a:lnTo>
                <a:lnTo>
                  <a:pt x="6910880" y="2862716"/>
                </a:lnTo>
                <a:lnTo>
                  <a:pt x="6886739" y="2900153"/>
                </a:lnTo>
                <a:lnTo>
                  <a:pt x="6859571" y="2935299"/>
                </a:lnTo>
                <a:lnTo>
                  <a:pt x="6829561" y="2967969"/>
                </a:lnTo>
                <a:lnTo>
                  <a:pt x="6796891" y="2997979"/>
                </a:lnTo>
                <a:lnTo>
                  <a:pt x="6761746" y="3025147"/>
                </a:lnTo>
                <a:lnTo>
                  <a:pt x="6724308" y="3049288"/>
                </a:lnTo>
                <a:lnTo>
                  <a:pt x="6684762" y="3070219"/>
                </a:lnTo>
                <a:lnTo>
                  <a:pt x="6643292" y="3087756"/>
                </a:lnTo>
                <a:lnTo>
                  <a:pt x="6600081" y="3101715"/>
                </a:lnTo>
                <a:lnTo>
                  <a:pt x="6555312" y="3111914"/>
                </a:lnTo>
                <a:lnTo>
                  <a:pt x="6509169" y="3118168"/>
                </a:lnTo>
                <a:lnTo>
                  <a:pt x="6461836" y="3120293"/>
                </a:lnTo>
                <a:lnTo>
                  <a:pt x="520058" y="3120293"/>
                </a:lnTo>
                <a:lnTo>
                  <a:pt x="472723" y="3118168"/>
                </a:lnTo>
                <a:lnTo>
                  <a:pt x="426578" y="3111914"/>
                </a:lnTo>
                <a:lnTo>
                  <a:pt x="381807" y="3101715"/>
                </a:lnTo>
                <a:lnTo>
                  <a:pt x="338594" y="3087756"/>
                </a:lnTo>
                <a:lnTo>
                  <a:pt x="297122" y="3070219"/>
                </a:lnTo>
                <a:lnTo>
                  <a:pt x="257575" y="3049288"/>
                </a:lnTo>
                <a:lnTo>
                  <a:pt x="220137" y="3025147"/>
                </a:lnTo>
                <a:lnTo>
                  <a:pt x="184992" y="2997979"/>
                </a:lnTo>
                <a:lnTo>
                  <a:pt x="152322" y="2967969"/>
                </a:lnTo>
                <a:lnTo>
                  <a:pt x="122311" y="2935299"/>
                </a:lnTo>
                <a:lnTo>
                  <a:pt x="95144" y="2900153"/>
                </a:lnTo>
                <a:lnTo>
                  <a:pt x="71003" y="2862716"/>
                </a:lnTo>
                <a:lnTo>
                  <a:pt x="50073" y="2823170"/>
                </a:lnTo>
                <a:lnTo>
                  <a:pt x="32536" y="2781700"/>
                </a:lnTo>
                <a:lnTo>
                  <a:pt x="18577" y="2738488"/>
                </a:lnTo>
                <a:lnTo>
                  <a:pt x="8378" y="2693720"/>
                </a:lnTo>
                <a:lnTo>
                  <a:pt x="2125" y="2647577"/>
                </a:lnTo>
                <a:lnTo>
                  <a:pt x="0" y="2600244"/>
                </a:lnTo>
                <a:lnTo>
                  <a:pt x="0" y="520058"/>
                </a:lnTo>
                <a:close/>
              </a:path>
            </a:pathLst>
          </a:custGeom>
          <a:ln w="19049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20340" y="2491464"/>
            <a:ext cx="6522582" cy="4422749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id-ID" sz="2000" b="1" spc="40" dirty="0" smtClean="0">
                <a:latin typeface="Trebuchet MS"/>
                <a:cs typeface="Trebuchet MS"/>
              </a:rPr>
              <a:t>Tahapan</a:t>
            </a:r>
            <a:r>
              <a:rPr lang="id-ID" sz="2000" b="1" spc="-120" dirty="0" smtClean="0">
                <a:latin typeface="Trebuchet MS"/>
                <a:cs typeface="Trebuchet MS"/>
              </a:rPr>
              <a:t> </a:t>
            </a:r>
            <a:r>
              <a:rPr lang="id-ID" sz="2000" b="1" spc="35" dirty="0" smtClean="0">
                <a:latin typeface="Trebuchet MS"/>
                <a:cs typeface="Trebuchet MS"/>
              </a:rPr>
              <a:t>Belajar</a:t>
            </a:r>
            <a:r>
              <a:rPr lang="id-ID" sz="2000" b="1" spc="-145" dirty="0" smtClean="0">
                <a:latin typeface="Trebuchet MS"/>
                <a:cs typeface="Trebuchet MS"/>
              </a:rPr>
              <a:t> </a:t>
            </a:r>
            <a:r>
              <a:rPr lang="id-ID" sz="2000" b="1" spc="75" dirty="0" smtClean="0">
                <a:latin typeface="Trebuchet MS"/>
                <a:cs typeface="Trebuchet MS"/>
              </a:rPr>
              <a:t>Penggerak</a:t>
            </a:r>
            <a:r>
              <a:rPr lang="id-ID" sz="2000" b="1" spc="-120" dirty="0" smtClean="0">
                <a:latin typeface="Trebuchet MS"/>
                <a:cs typeface="Trebuchet MS"/>
              </a:rPr>
              <a:t> </a:t>
            </a:r>
            <a:r>
              <a:rPr lang="id-ID" sz="2000" b="1" spc="60" dirty="0" smtClean="0">
                <a:latin typeface="Trebuchet MS"/>
                <a:cs typeface="Trebuchet MS"/>
              </a:rPr>
              <a:t>Komunitas</a:t>
            </a:r>
            <a:r>
              <a:rPr lang="id-ID" sz="2000" b="1" spc="-120" dirty="0" smtClean="0">
                <a:latin typeface="Trebuchet MS"/>
                <a:cs typeface="Trebuchet MS"/>
              </a:rPr>
              <a:t> </a:t>
            </a:r>
            <a:r>
              <a:rPr lang="id-ID" sz="2000" b="1" spc="35" dirty="0" smtClean="0">
                <a:latin typeface="Trebuchet MS"/>
                <a:cs typeface="Trebuchet MS"/>
              </a:rPr>
              <a:t>Belajar</a:t>
            </a:r>
            <a:endParaRPr lang="id-ID" sz="2000" dirty="0" smtClean="0">
              <a:latin typeface="Trebuchet MS"/>
              <a:cs typeface="Trebuchet MS"/>
            </a:endParaRPr>
          </a:p>
          <a:p>
            <a:pPr marL="469900" marR="6985" indent="-228600">
              <a:lnSpc>
                <a:spcPct val="113599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lang="id-ID" sz="1600" spc="25" dirty="0" smtClean="0">
                <a:latin typeface="Trebuchet MS"/>
                <a:cs typeface="Trebuchet MS"/>
              </a:rPr>
              <a:t>Setelah</a:t>
            </a:r>
            <a:r>
              <a:rPr lang="id-ID" sz="1600" spc="190" dirty="0" smtClean="0">
                <a:latin typeface="Trebuchet MS"/>
                <a:cs typeface="Trebuchet MS"/>
              </a:rPr>
              <a:t> </a:t>
            </a:r>
            <a:r>
              <a:rPr lang="id-ID" sz="1600" spc="20" dirty="0" smtClean="0">
                <a:latin typeface="Trebuchet MS"/>
                <a:cs typeface="Trebuchet MS"/>
              </a:rPr>
              <a:t>mendaftarkan</a:t>
            </a:r>
            <a:r>
              <a:rPr lang="id-ID" sz="1600" spc="195" dirty="0" smtClean="0">
                <a:latin typeface="Trebuchet MS"/>
                <a:cs typeface="Trebuchet MS"/>
              </a:rPr>
              <a:t> </a:t>
            </a:r>
            <a:r>
              <a:rPr lang="id-ID" sz="1600" spc="-45" dirty="0" smtClean="0">
                <a:latin typeface="Trebuchet MS"/>
                <a:cs typeface="Trebuchet MS"/>
              </a:rPr>
              <a:t>diri,</a:t>
            </a:r>
            <a:r>
              <a:rPr lang="id-ID" sz="1600" spc="-25" dirty="0" smtClean="0">
                <a:latin typeface="Trebuchet MS"/>
                <a:cs typeface="Trebuchet MS"/>
              </a:rPr>
              <a:t> </a:t>
            </a:r>
            <a:r>
              <a:rPr lang="id-ID" sz="1600" spc="40" dirty="0" smtClean="0">
                <a:latin typeface="Trebuchet MS"/>
                <a:cs typeface="Trebuchet MS"/>
              </a:rPr>
              <a:t>Penggerak</a:t>
            </a:r>
            <a:r>
              <a:rPr lang="id-ID" sz="1600" spc="175" dirty="0" smtClean="0">
                <a:latin typeface="Trebuchet MS"/>
                <a:cs typeface="Trebuchet MS"/>
              </a:rPr>
              <a:t> </a:t>
            </a:r>
            <a:r>
              <a:rPr lang="id-ID" sz="1600" spc="30" dirty="0" smtClean="0">
                <a:latin typeface="Trebuchet MS"/>
                <a:cs typeface="Trebuchet MS"/>
              </a:rPr>
              <a:t>Komunitas</a:t>
            </a:r>
            <a:r>
              <a:rPr lang="id-ID" sz="1600" spc="114" dirty="0" smtClean="0">
                <a:latin typeface="Trebuchet MS"/>
                <a:cs typeface="Trebuchet MS"/>
              </a:rPr>
              <a:t> </a:t>
            </a:r>
            <a:r>
              <a:rPr lang="id-ID" sz="1600" spc="10" dirty="0" smtClean="0">
                <a:latin typeface="Trebuchet MS"/>
                <a:cs typeface="Trebuchet MS"/>
              </a:rPr>
              <a:t>diminta</a:t>
            </a:r>
            <a:r>
              <a:rPr lang="id-ID" sz="1600" spc="135" dirty="0" smtClean="0">
                <a:latin typeface="Trebuchet MS"/>
                <a:cs typeface="Trebuchet MS"/>
              </a:rPr>
              <a:t> </a:t>
            </a:r>
            <a:r>
              <a:rPr lang="id-ID" sz="1600" spc="30" dirty="0" smtClean="0">
                <a:latin typeface="Trebuchet MS"/>
                <a:cs typeface="Trebuchet MS"/>
              </a:rPr>
              <a:t>untuk</a:t>
            </a:r>
            <a:r>
              <a:rPr lang="id-ID" sz="1600" spc="114" dirty="0" smtClean="0">
                <a:latin typeface="Trebuchet MS"/>
                <a:cs typeface="Trebuchet MS"/>
              </a:rPr>
              <a:t> </a:t>
            </a:r>
            <a:r>
              <a:rPr lang="id-ID" sz="1600" spc="10" dirty="0" smtClean="0">
                <a:latin typeface="Trebuchet MS"/>
                <a:cs typeface="Trebuchet MS"/>
              </a:rPr>
              <a:t>menjalankan </a:t>
            </a:r>
            <a:r>
              <a:rPr lang="id-ID" sz="1600" spc="-320" dirty="0" smtClean="0">
                <a:latin typeface="Trebuchet MS"/>
                <a:cs typeface="Trebuchet MS"/>
              </a:rPr>
              <a:t> </a:t>
            </a:r>
            <a:r>
              <a:rPr lang="id-ID" sz="1600" spc="20" dirty="0" smtClean="0">
                <a:latin typeface="Trebuchet MS"/>
                <a:cs typeface="Trebuchet MS"/>
              </a:rPr>
              <a:t>beberapa</a:t>
            </a:r>
            <a:r>
              <a:rPr lang="id-ID" sz="1600" spc="-70" dirty="0" smtClean="0">
                <a:latin typeface="Trebuchet MS"/>
                <a:cs typeface="Trebuchet MS"/>
              </a:rPr>
              <a:t> </a:t>
            </a:r>
            <a:r>
              <a:rPr lang="id-ID" sz="1600" spc="20" dirty="0" smtClean="0">
                <a:latin typeface="Trebuchet MS"/>
                <a:cs typeface="Trebuchet MS"/>
              </a:rPr>
              <a:t>rangkaian</a:t>
            </a:r>
            <a:r>
              <a:rPr lang="id-ID" sz="1600" spc="-65" dirty="0" smtClean="0">
                <a:latin typeface="Trebuchet MS"/>
                <a:cs typeface="Trebuchet MS"/>
              </a:rPr>
              <a:t> </a:t>
            </a:r>
            <a:r>
              <a:rPr lang="id-ID" sz="1600" spc="30" dirty="0" smtClean="0">
                <a:latin typeface="Trebuchet MS"/>
                <a:cs typeface="Trebuchet MS"/>
              </a:rPr>
              <a:t>program</a:t>
            </a:r>
            <a:r>
              <a:rPr lang="id-ID" sz="1600" spc="-95" dirty="0" smtClean="0">
                <a:latin typeface="Trebuchet MS"/>
                <a:cs typeface="Trebuchet MS"/>
              </a:rPr>
              <a:t> </a:t>
            </a:r>
            <a:r>
              <a:rPr lang="id-ID" sz="1600" spc="-15" dirty="0" smtClean="0">
                <a:latin typeface="Trebuchet MS"/>
                <a:cs typeface="Trebuchet MS"/>
              </a:rPr>
              <a:t>yaitu: </a:t>
            </a:r>
            <a:r>
              <a:rPr lang="id-ID" sz="1600" b="1" spc="-15" dirty="0" smtClean="0">
                <a:latin typeface="Trebuchet MS"/>
                <a:cs typeface="Trebuchet MS"/>
              </a:rPr>
              <a:t>menyelesaikan topik pelatihan mandiri tentang kurikulum merdeka</a:t>
            </a:r>
            <a:endParaRPr lang="id-ID" sz="1600" dirty="0" smtClean="0">
              <a:latin typeface="Trebuchet MS"/>
              <a:cs typeface="Trebuchet MS"/>
            </a:endParaRPr>
          </a:p>
          <a:p>
            <a:pPr marL="469900" marR="5715" indent="-228600">
              <a:lnSpc>
                <a:spcPct val="113599"/>
              </a:lnSpc>
              <a:buAutoNum type="arabicPeriod"/>
              <a:tabLst>
                <a:tab pos="469900" algn="l"/>
              </a:tabLst>
            </a:pPr>
            <a:r>
              <a:rPr lang="id-ID" sz="1600" spc="25" dirty="0" smtClean="0">
                <a:latin typeface="Trebuchet MS"/>
                <a:cs typeface="Trebuchet MS"/>
              </a:rPr>
              <a:t>Menghadiri</a:t>
            </a:r>
            <a:r>
              <a:rPr lang="id-ID" sz="1600" spc="95" dirty="0" smtClean="0">
                <a:latin typeface="Trebuchet MS"/>
                <a:cs typeface="Trebuchet MS"/>
              </a:rPr>
              <a:t> </a:t>
            </a:r>
            <a:r>
              <a:rPr lang="id-ID" sz="1600" spc="15" dirty="0" smtClean="0">
                <a:latin typeface="Trebuchet MS"/>
                <a:cs typeface="Trebuchet MS"/>
              </a:rPr>
              <a:t>webinar</a:t>
            </a:r>
            <a:r>
              <a:rPr lang="id-ID" sz="1600" spc="100" dirty="0" smtClean="0">
                <a:latin typeface="Trebuchet MS"/>
                <a:cs typeface="Trebuchet MS"/>
              </a:rPr>
              <a:t> </a:t>
            </a:r>
            <a:r>
              <a:rPr lang="id-ID" sz="1600" spc="30" dirty="0" smtClean="0">
                <a:latin typeface="Trebuchet MS"/>
                <a:cs typeface="Trebuchet MS"/>
              </a:rPr>
              <a:t>pembukaan</a:t>
            </a:r>
            <a:r>
              <a:rPr lang="id-ID" sz="1600" spc="100" dirty="0" smtClean="0">
                <a:latin typeface="Trebuchet MS"/>
                <a:cs typeface="Trebuchet MS"/>
              </a:rPr>
              <a:t> </a:t>
            </a:r>
            <a:r>
              <a:rPr lang="id-ID" sz="1600" spc="30" dirty="0" smtClean="0">
                <a:latin typeface="Trebuchet MS"/>
                <a:cs typeface="Trebuchet MS"/>
              </a:rPr>
              <a:t>untuk</a:t>
            </a:r>
            <a:r>
              <a:rPr lang="id-ID" sz="1600" spc="100" dirty="0" smtClean="0">
                <a:latin typeface="Trebuchet MS"/>
                <a:cs typeface="Trebuchet MS"/>
              </a:rPr>
              <a:t> </a:t>
            </a:r>
            <a:r>
              <a:rPr lang="id-ID" sz="1600" spc="30" dirty="0" smtClean="0">
                <a:latin typeface="Trebuchet MS"/>
                <a:cs typeface="Trebuchet MS"/>
              </a:rPr>
              <a:t>memahami</a:t>
            </a:r>
            <a:r>
              <a:rPr lang="id-ID" sz="1600" spc="100" dirty="0" smtClean="0">
                <a:latin typeface="Trebuchet MS"/>
                <a:cs typeface="Trebuchet MS"/>
              </a:rPr>
              <a:t> </a:t>
            </a:r>
            <a:r>
              <a:rPr lang="id-ID" sz="1600" spc="45" dirty="0" smtClean="0">
                <a:latin typeface="Trebuchet MS"/>
                <a:cs typeface="Trebuchet MS"/>
              </a:rPr>
              <a:t>proses</a:t>
            </a:r>
            <a:r>
              <a:rPr lang="id-ID" sz="1600" spc="20" dirty="0" smtClean="0">
                <a:latin typeface="Trebuchet MS"/>
                <a:cs typeface="Trebuchet MS"/>
              </a:rPr>
              <a:t> </a:t>
            </a:r>
            <a:r>
              <a:rPr lang="id-ID" sz="1600" spc="5" dirty="0" smtClean="0">
                <a:latin typeface="Trebuchet MS"/>
                <a:cs typeface="Trebuchet MS"/>
              </a:rPr>
              <a:t>pembelajaran</a:t>
            </a:r>
            <a:r>
              <a:rPr lang="id-ID" sz="1600" spc="25" dirty="0" smtClean="0">
                <a:latin typeface="Trebuchet MS"/>
                <a:cs typeface="Trebuchet MS"/>
              </a:rPr>
              <a:t> </a:t>
            </a:r>
            <a:r>
              <a:rPr lang="id-ID" sz="1600" spc="40" dirty="0" smtClean="0">
                <a:latin typeface="Trebuchet MS"/>
                <a:cs typeface="Trebuchet MS"/>
              </a:rPr>
              <a:t>Penggerak </a:t>
            </a:r>
            <a:r>
              <a:rPr lang="id-ID" sz="1600" spc="-320" dirty="0" smtClean="0">
                <a:latin typeface="Trebuchet MS"/>
                <a:cs typeface="Trebuchet MS"/>
              </a:rPr>
              <a:t> </a:t>
            </a:r>
            <a:r>
              <a:rPr lang="id-ID" sz="1600" spc="10" dirty="0" smtClean="0">
                <a:latin typeface="Trebuchet MS"/>
                <a:cs typeface="Trebuchet MS"/>
              </a:rPr>
              <a:t>Komunitas,</a:t>
            </a:r>
            <a:r>
              <a:rPr lang="id-ID" sz="1600" spc="-65" dirty="0" smtClean="0">
                <a:latin typeface="Trebuchet MS"/>
                <a:cs typeface="Trebuchet MS"/>
              </a:rPr>
              <a:t> </a:t>
            </a:r>
            <a:r>
              <a:rPr lang="id-ID" sz="1600" spc="-5" dirty="0" smtClean="0">
                <a:latin typeface="Trebuchet MS"/>
                <a:cs typeface="Trebuchet MS"/>
              </a:rPr>
              <a:t>link</a:t>
            </a:r>
            <a:r>
              <a:rPr lang="id-ID" sz="1600" spc="-100" dirty="0" smtClean="0">
                <a:latin typeface="Trebuchet MS"/>
                <a:cs typeface="Trebuchet MS"/>
              </a:rPr>
              <a:t> </a:t>
            </a:r>
            <a:r>
              <a:rPr lang="id-ID" sz="1600" spc="15" dirty="0" smtClean="0">
                <a:latin typeface="Trebuchet MS"/>
                <a:cs typeface="Trebuchet MS"/>
              </a:rPr>
              <a:t>webinar</a:t>
            </a:r>
            <a:r>
              <a:rPr lang="id-ID" sz="1600" spc="-90" dirty="0" smtClean="0">
                <a:latin typeface="Trebuchet MS"/>
                <a:cs typeface="Trebuchet MS"/>
              </a:rPr>
              <a:t> </a:t>
            </a:r>
            <a:r>
              <a:rPr lang="id-ID" sz="1600" spc="5" dirty="0" smtClean="0">
                <a:latin typeface="Trebuchet MS"/>
                <a:cs typeface="Trebuchet MS"/>
              </a:rPr>
              <a:t>diberikan</a:t>
            </a:r>
            <a:r>
              <a:rPr lang="id-ID" sz="1600" spc="-65" dirty="0" smtClean="0">
                <a:latin typeface="Trebuchet MS"/>
                <a:cs typeface="Trebuchet MS"/>
              </a:rPr>
              <a:t> </a:t>
            </a:r>
            <a:r>
              <a:rPr lang="id-ID" sz="1600" spc="-5" dirty="0" smtClean="0">
                <a:latin typeface="Trebuchet MS"/>
                <a:cs typeface="Trebuchet MS"/>
              </a:rPr>
              <a:t>melalui</a:t>
            </a:r>
            <a:r>
              <a:rPr lang="id-ID" sz="1600" spc="-65" dirty="0" smtClean="0">
                <a:latin typeface="Trebuchet MS"/>
                <a:cs typeface="Trebuchet MS"/>
              </a:rPr>
              <a:t> </a:t>
            </a:r>
            <a:r>
              <a:rPr lang="id-ID" sz="1600" spc="15" dirty="0" smtClean="0">
                <a:latin typeface="Trebuchet MS"/>
                <a:cs typeface="Trebuchet MS"/>
              </a:rPr>
              <a:t>surel</a:t>
            </a:r>
            <a:endParaRPr lang="id-ID" sz="1600" dirty="0" smtClean="0">
              <a:latin typeface="Trebuchet MS"/>
              <a:cs typeface="Trebuchet MS"/>
            </a:endParaRPr>
          </a:p>
          <a:p>
            <a:pPr marL="469900" marR="5080" indent="-228600">
              <a:lnSpc>
                <a:spcPct val="113599"/>
              </a:lnSpc>
              <a:buAutoNum type="arabicPeriod"/>
              <a:tabLst>
                <a:tab pos="469900" algn="l"/>
              </a:tabLst>
            </a:pPr>
            <a:r>
              <a:rPr lang="id-ID" sz="1600" dirty="0" smtClean="0">
                <a:latin typeface="Trebuchet MS"/>
                <a:cs typeface="Trebuchet MS"/>
              </a:rPr>
              <a:t>Mempelajari</a:t>
            </a:r>
            <a:r>
              <a:rPr lang="id-ID" sz="1600" spc="5" dirty="0" smtClean="0">
                <a:latin typeface="Trebuchet MS"/>
                <a:cs typeface="Trebuchet MS"/>
              </a:rPr>
              <a:t> </a:t>
            </a:r>
            <a:r>
              <a:rPr lang="id-ID" sz="1600" spc="15" dirty="0" smtClean="0">
                <a:latin typeface="Trebuchet MS"/>
                <a:cs typeface="Trebuchet MS"/>
              </a:rPr>
              <a:t>Pelatihan</a:t>
            </a:r>
            <a:r>
              <a:rPr lang="id-ID" sz="1600" spc="20" dirty="0" smtClean="0">
                <a:latin typeface="Trebuchet MS"/>
                <a:cs typeface="Trebuchet MS"/>
              </a:rPr>
              <a:t> </a:t>
            </a:r>
            <a:r>
              <a:rPr lang="id-ID" sz="1600" spc="15" dirty="0" smtClean="0">
                <a:latin typeface="Trebuchet MS"/>
                <a:cs typeface="Trebuchet MS"/>
              </a:rPr>
              <a:t>Mandiri</a:t>
            </a:r>
            <a:r>
              <a:rPr lang="id-ID" sz="1600" spc="20" dirty="0" smtClean="0">
                <a:latin typeface="Trebuchet MS"/>
                <a:cs typeface="Trebuchet MS"/>
              </a:rPr>
              <a:t> </a:t>
            </a:r>
            <a:r>
              <a:rPr lang="id-ID" sz="1600" dirty="0" smtClean="0">
                <a:latin typeface="Trebuchet MS"/>
                <a:cs typeface="Trebuchet MS"/>
              </a:rPr>
              <a:t>topik</a:t>
            </a:r>
            <a:r>
              <a:rPr lang="id-ID" sz="1600" spc="5" dirty="0" smtClean="0">
                <a:latin typeface="Trebuchet MS"/>
                <a:cs typeface="Trebuchet MS"/>
              </a:rPr>
              <a:t> </a:t>
            </a:r>
            <a:r>
              <a:rPr lang="id-ID" sz="1600" spc="10" dirty="0" smtClean="0">
                <a:latin typeface="Trebuchet MS"/>
                <a:cs typeface="Trebuchet MS"/>
              </a:rPr>
              <a:t>Kurikulum</a:t>
            </a:r>
            <a:r>
              <a:rPr lang="id-ID" sz="1600" spc="15" dirty="0" smtClean="0">
                <a:latin typeface="Trebuchet MS"/>
                <a:cs typeface="Trebuchet MS"/>
              </a:rPr>
              <a:t> </a:t>
            </a:r>
            <a:r>
              <a:rPr lang="id-ID" sz="1600" spc="40" dirty="0" smtClean="0">
                <a:latin typeface="Trebuchet MS"/>
                <a:cs typeface="Trebuchet MS"/>
              </a:rPr>
              <a:t>dan </a:t>
            </a:r>
            <a:r>
              <a:rPr lang="id-ID" sz="1600" spc="15" dirty="0" smtClean="0">
                <a:latin typeface="Trebuchet MS"/>
                <a:cs typeface="Trebuchet MS"/>
              </a:rPr>
              <a:t>mengerjakan </a:t>
            </a:r>
            <a:r>
              <a:rPr lang="id-ID" sz="1600" spc="20" dirty="0" smtClean="0">
                <a:latin typeface="Trebuchet MS"/>
                <a:cs typeface="Trebuchet MS"/>
              </a:rPr>
              <a:t>aksi nyata </a:t>
            </a:r>
            <a:r>
              <a:rPr lang="id-ID" sz="1600" spc="30" dirty="0" smtClean="0">
                <a:latin typeface="Trebuchet MS"/>
                <a:cs typeface="Trebuchet MS"/>
              </a:rPr>
              <a:t>pada </a:t>
            </a:r>
            <a:r>
              <a:rPr lang="id-ID" sz="1600" spc="-320" dirty="0" smtClean="0">
                <a:latin typeface="Trebuchet MS"/>
                <a:cs typeface="Trebuchet MS"/>
              </a:rPr>
              <a:t> </a:t>
            </a:r>
            <a:r>
              <a:rPr lang="id-ID" sz="1600" spc="15" dirty="0" smtClean="0">
                <a:latin typeface="Trebuchet MS"/>
                <a:cs typeface="Trebuchet MS"/>
              </a:rPr>
              <a:t>Platform</a:t>
            </a:r>
            <a:r>
              <a:rPr lang="id-ID" sz="1600" spc="-70" dirty="0" smtClean="0">
                <a:latin typeface="Trebuchet MS"/>
                <a:cs typeface="Trebuchet MS"/>
              </a:rPr>
              <a:t> </a:t>
            </a:r>
            <a:r>
              <a:rPr lang="id-ID" sz="1600" spc="20" dirty="0" smtClean="0">
                <a:latin typeface="Trebuchet MS"/>
                <a:cs typeface="Trebuchet MS"/>
              </a:rPr>
              <a:t>Merdeka</a:t>
            </a:r>
            <a:r>
              <a:rPr lang="id-ID" sz="1600" spc="-65" dirty="0" smtClean="0">
                <a:latin typeface="Trebuchet MS"/>
                <a:cs typeface="Trebuchet MS"/>
              </a:rPr>
              <a:t> </a:t>
            </a:r>
            <a:r>
              <a:rPr lang="id-ID" sz="1600" spc="20" dirty="0" smtClean="0">
                <a:latin typeface="Trebuchet MS"/>
                <a:cs typeface="Trebuchet MS"/>
              </a:rPr>
              <a:t>Mengajar</a:t>
            </a:r>
            <a:endParaRPr lang="id-ID" sz="1600" dirty="0" smtClean="0">
              <a:latin typeface="Trebuchet MS"/>
              <a:cs typeface="Trebuchet MS"/>
            </a:endParaRPr>
          </a:p>
          <a:p>
            <a:pPr marL="469900" marR="6350" indent="-228600">
              <a:lnSpc>
                <a:spcPct val="113599"/>
              </a:lnSpc>
              <a:buAutoNum type="arabicPeriod"/>
              <a:tabLst>
                <a:tab pos="469900" algn="l"/>
                <a:tab pos="1310005" algn="l"/>
                <a:tab pos="2037080" algn="l"/>
                <a:tab pos="3118485" algn="l"/>
                <a:tab pos="3692525" algn="l"/>
                <a:tab pos="4585970" algn="l"/>
                <a:tab pos="5471160" algn="l"/>
              </a:tabLst>
            </a:pPr>
            <a:r>
              <a:rPr lang="id-ID" sz="1600" spc="85" dirty="0" smtClean="0">
                <a:latin typeface="Trebuchet MS"/>
                <a:cs typeface="Trebuchet MS"/>
              </a:rPr>
              <a:t>M</a:t>
            </a:r>
            <a:r>
              <a:rPr lang="id-ID" sz="1600" spc="10" dirty="0" smtClean="0">
                <a:latin typeface="Trebuchet MS"/>
                <a:cs typeface="Trebuchet MS"/>
              </a:rPr>
              <a:t>e</a:t>
            </a:r>
            <a:r>
              <a:rPr lang="id-ID" sz="1600" spc="60" dirty="0" smtClean="0">
                <a:latin typeface="Trebuchet MS"/>
                <a:cs typeface="Trebuchet MS"/>
              </a:rPr>
              <a:t>n</a:t>
            </a:r>
            <a:r>
              <a:rPr lang="id-ID" sz="1600" spc="95" dirty="0" smtClean="0">
                <a:latin typeface="Trebuchet MS"/>
                <a:cs typeface="Trebuchet MS"/>
              </a:rPr>
              <a:t>g</a:t>
            </a:r>
            <a:r>
              <a:rPr lang="id-ID" sz="1600" spc="-55" dirty="0" smtClean="0">
                <a:latin typeface="Trebuchet MS"/>
                <a:cs typeface="Trebuchet MS"/>
              </a:rPr>
              <a:t>i</a:t>
            </a:r>
            <a:r>
              <a:rPr lang="id-ID" sz="1600" spc="5" dirty="0" smtClean="0">
                <a:latin typeface="Trebuchet MS"/>
                <a:cs typeface="Trebuchet MS"/>
              </a:rPr>
              <a:t>k</a:t>
            </a:r>
            <a:r>
              <a:rPr lang="id-ID" sz="1600" spc="55" dirty="0" smtClean="0">
                <a:latin typeface="Trebuchet MS"/>
                <a:cs typeface="Trebuchet MS"/>
              </a:rPr>
              <a:t>u</a:t>
            </a:r>
            <a:r>
              <a:rPr lang="id-ID" sz="1600" spc="-15" dirty="0" smtClean="0">
                <a:latin typeface="Trebuchet MS"/>
                <a:cs typeface="Trebuchet MS"/>
              </a:rPr>
              <a:t>t</a:t>
            </a:r>
            <a:r>
              <a:rPr lang="id-ID" sz="1600" spc="-50" dirty="0" smtClean="0">
                <a:latin typeface="Trebuchet MS"/>
                <a:cs typeface="Trebuchet MS"/>
              </a:rPr>
              <a:t>i</a:t>
            </a:r>
            <a:r>
              <a:rPr lang="id-ID" sz="1600" dirty="0" smtClean="0">
                <a:latin typeface="Trebuchet MS"/>
                <a:cs typeface="Trebuchet MS"/>
              </a:rPr>
              <a:t>	</a:t>
            </a:r>
            <a:r>
              <a:rPr lang="id-ID" sz="1600" spc="40" dirty="0" smtClean="0">
                <a:latin typeface="Trebuchet MS"/>
                <a:cs typeface="Trebuchet MS"/>
              </a:rPr>
              <a:t>w</a:t>
            </a:r>
            <a:r>
              <a:rPr lang="id-ID" sz="1600" spc="10" dirty="0" smtClean="0">
                <a:latin typeface="Trebuchet MS"/>
                <a:cs typeface="Trebuchet MS"/>
              </a:rPr>
              <a:t>e</a:t>
            </a:r>
            <a:r>
              <a:rPr lang="id-ID" sz="1600" spc="35" dirty="0" smtClean="0">
                <a:latin typeface="Trebuchet MS"/>
                <a:cs typeface="Trebuchet MS"/>
              </a:rPr>
              <a:t>b</a:t>
            </a:r>
            <a:r>
              <a:rPr lang="id-ID" sz="1600" spc="-45" dirty="0" smtClean="0">
                <a:latin typeface="Trebuchet MS"/>
                <a:cs typeface="Trebuchet MS"/>
              </a:rPr>
              <a:t>i</a:t>
            </a:r>
            <a:r>
              <a:rPr lang="id-ID" sz="1600" spc="60" dirty="0" smtClean="0">
                <a:latin typeface="Trebuchet MS"/>
                <a:cs typeface="Trebuchet MS"/>
              </a:rPr>
              <a:t>n</a:t>
            </a:r>
            <a:r>
              <a:rPr lang="id-ID" sz="1600" spc="20" dirty="0" smtClean="0">
                <a:latin typeface="Trebuchet MS"/>
                <a:cs typeface="Trebuchet MS"/>
              </a:rPr>
              <a:t>a</a:t>
            </a:r>
            <a:r>
              <a:rPr lang="id-ID" sz="1600" spc="-10" dirty="0" smtClean="0">
                <a:latin typeface="Trebuchet MS"/>
                <a:cs typeface="Trebuchet MS"/>
              </a:rPr>
              <a:t>r</a:t>
            </a:r>
            <a:r>
              <a:rPr lang="id-ID" sz="1600" dirty="0" smtClean="0">
                <a:latin typeface="Trebuchet MS"/>
                <a:cs typeface="Trebuchet MS"/>
              </a:rPr>
              <a:t>	</a:t>
            </a:r>
            <a:r>
              <a:rPr lang="id-ID" sz="1600" spc="35" dirty="0" smtClean="0">
                <a:latin typeface="Trebuchet MS"/>
                <a:cs typeface="Trebuchet MS"/>
              </a:rPr>
              <a:t>p</a:t>
            </a:r>
            <a:r>
              <a:rPr lang="id-ID" sz="1600" spc="10" dirty="0" smtClean="0">
                <a:latin typeface="Trebuchet MS"/>
                <a:cs typeface="Trebuchet MS"/>
              </a:rPr>
              <a:t>e</a:t>
            </a:r>
            <a:r>
              <a:rPr lang="id-ID" sz="1600" spc="55" dirty="0" smtClean="0">
                <a:latin typeface="Trebuchet MS"/>
                <a:cs typeface="Trebuchet MS"/>
              </a:rPr>
              <a:t>m</a:t>
            </a:r>
            <a:r>
              <a:rPr lang="id-ID" sz="1600" spc="35" dirty="0" smtClean="0">
                <a:latin typeface="Trebuchet MS"/>
                <a:cs typeface="Trebuchet MS"/>
              </a:rPr>
              <a:t>b</a:t>
            </a:r>
            <a:r>
              <a:rPr lang="id-ID" sz="1600" spc="10" dirty="0" smtClean="0">
                <a:latin typeface="Trebuchet MS"/>
                <a:cs typeface="Trebuchet MS"/>
              </a:rPr>
              <a:t>e</a:t>
            </a:r>
            <a:r>
              <a:rPr lang="id-ID" sz="1600" spc="-65" dirty="0" smtClean="0">
                <a:latin typeface="Trebuchet MS"/>
                <a:cs typeface="Trebuchet MS"/>
              </a:rPr>
              <a:t>l</a:t>
            </a:r>
            <a:r>
              <a:rPr lang="id-ID" sz="1600" spc="35" dirty="0" smtClean="0">
                <a:latin typeface="Trebuchet MS"/>
                <a:cs typeface="Trebuchet MS"/>
              </a:rPr>
              <a:t>a</a:t>
            </a:r>
            <a:r>
              <a:rPr lang="id-ID" sz="1600" spc="-130" dirty="0" smtClean="0">
                <a:latin typeface="Trebuchet MS"/>
                <a:cs typeface="Trebuchet MS"/>
              </a:rPr>
              <a:t>j</a:t>
            </a:r>
            <a:r>
              <a:rPr lang="id-ID" sz="1600" spc="20" dirty="0" smtClean="0">
                <a:latin typeface="Trebuchet MS"/>
                <a:cs typeface="Trebuchet MS"/>
              </a:rPr>
              <a:t>a</a:t>
            </a:r>
            <a:r>
              <a:rPr lang="id-ID" sz="1600" spc="-20" dirty="0" smtClean="0">
                <a:latin typeface="Trebuchet MS"/>
                <a:cs typeface="Trebuchet MS"/>
              </a:rPr>
              <a:t>r</a:t>
            </a:r>
            <a:r>
              <a:rPr lang="id-ID" sz="1600" spc="20" dirty="0" smtClean="0">
                <a:latin typeface="Trebuchet MS"/>
                <a:cs typeface="Trebuchet MS"/>
              </a:rPr>
              <a:t>a</a:t>
            </a:r>
            <a:r>
              <a:rPr lang="id-ID" sz="1600" spc="65" dirty="0" smtClean="0">
                <a:latin typeface="Trebuchet MS"/>
                <a:cs typeface="Trebuchet MS"/>
              </a:rPr>
              <a:t>n</a:t>
            </a:r>
            <a:r>
              <a:rPr lang="id-ID" sz="1600" dirty="0" smtClean="0">
                <a:latin typeface="Trebuchet MS"/>
                <a:cs typeface="Trebuchet MS"/>
              </a:rPr>
              <a:t>	</a:t>
            </a:r>
            <a:r>
              <a:rPr lang="id-ID" sz="1600" spc="55" dirty="0" smtClean="0">
                <a:latin typeface="Trebuchet MS"/>
                <a:cs typeface="Trebuchet MS"/>
              </a:rPr>
              <a:t>un</a:t>
            </a:r>
            <a:r>
              <a:rPr lang="id-ID" sz="1600" spc="-15" dirty="0" smtClean="0">
                <a:latin typeface="Trebuchet MS"/>
                <a:cs typeface="Trebuchet MS"/>
              </a:rPr>
              <a:t>t</a:t>
            </a:r>
            <a:r>
              <a:rPr lang="id-ID" sz="1600" spc="55" dirty="0" smtClean="0">
                <a:latin typeface="Trebuchet MS"/>
                <a:cs typeface="Trebuchet MS"/>
              </a:rPr>
              <a:t>u</a:t>
            </a:r>
            <a:r>
              <a:rPr lang="id-ID" sz="1600" spc="10" dirty="0" smtClean="0">
                <a:latin typeface="Trebuchet MS"/>
                <a:cs typeface="Trebuchet MS"/>
              </a:rPr>
              <a:t>k</a:t>
            </a:r>
            <a:r>
              <a:rPr lang="id-ID" sz="1600" dirty="0" smtClean="0">
                <a:latin typeface="Trebuchet MS"/>
                <a:cs typeface="Trebuchet MS"/>
              </a:rPr>
              <a:t>	</a:t>
            </a:r>
            <a:r>
              <a:rPr lang="id-ID" sz="1600" spc="80" dirty="0" smtClean="0">
                <a:latin typeface="Trebuchet MS"/>
                <a:cs typeface="Trebuchet MS"/>
              </a:rPr>
              <a:t>P</a:t>
            </a:r>
            <a:r>
              <a:rPr lang="id-ID" sz="1600" spc="10" dirty="0" smtClean="0">
                <a:latin typeface="Trebuchet MS"/>
                <a:cs typeface="Trebuchet MS"/>
              </a:rPr>
              <a:t>e</a:t>
            </a:r>
            <a:r>
              <a:rPr lang="id-ID" sz="1600" spc="60" dirty="0" smtClean="0">
                <a:latin typeface="Trebuchet MS"/>
                <a:cs typeface="Trebuchet MS"/>
              </a:rPr>
              <a:t>n</a:t>
            </a:r>
            <a:r>
              <a:rPr lang="id-ID" sz="1600" spc="95" dirty="0" smtClean="0">
                <a:latin typeface="Trebuchet MS"/>
                <a:cs typeface="Trebuchet MS"/>
              </a:rPr>
              <a:t>gg</a:t>
            </a:r>
            <a:r>
              <a:rPr lang="id-ID" sz="1600" spc="10" dirty="0" smtClean="0">
                <a:latin typeface="Trebuchet MS"/>
                <a:cs typeface="Trebuchet MS"/>
              </a:rPr>
              <a:t>e</a:t>
            </a:r>
            <a:r>
              <a:rPr lang="id-ID" sz="1600" spc="-20" dirty="0" smtClean="0">
                <a:latin typeface="Trebuchet MS"/>
                <a:cs typeface="Trebuchet MS"/>
              </a:rPr>
              <a:t>r</a:t>
            </a:r>
            <a:r>
              <a:rPr lang="id-ID" sz="1600" spc="20" dirty="0" smtClean="0">
                <a:latin typeface="Trebuchet MS"/>
                <a:cs typeface="Trebuchet MS"/>
              </a:rPr>
              <a:t>a</a:t>
            </a:r>
            <a:r>
              <a:rPr lang="id-ID" sz="1600" spc="10" dirty="0" smtClean="0">
                <a:latin typeface="Trebuchet MS"/>
                <a:cs typeface="Trebuchet MS"/>
              </a:rPr>
              <a:t>k</a:t>
            </a:r>
            <a:r>
              <a:rPr lang="id-ID" sz="1600" dirty="0">
                <a:latin typeface="Trebuchet MS"/>
                <a:cs typeface="Trebuchet MS"/>
              </a:rPr>
              <a:t> </a:t>
            </a:r>
            <a:r>
              <a:rPr lang="id-ID" sz="1600" spc="-10" dirty="0" smtClean="0">
                <a:latin typeface="Trebuchet MS"/>
                <a:cs typeface="Trebuchet MS"/>
              </a:rPr>
              <a:t>K</a:t>
            </a:r>
            <a:r>
              <a:rPr lang="id-ID" sz="1600" spc="35" dirty="0" smtClean="0">
                <a:latin typeface="Trebuchet MS"/>
                <a:cs typeface="Trebuchet MS"/>
              </a:rPr>
              <a:t>o</a:t>
            </a:r>
            <a:r>
              <a:rPr lang="id-ID" sz="1600" spc="55" dirty="0" smtClean="0">
                <a:latin typeface="Trebuchet MS"/>
                <a:cs typeface="Trebuchet MS"/>
              </a:rPr>
              <a:t>mu</a:t>
            </a:r>
            <a:r>
              <a:rPr lang="id-ID" sz="1600" spc="60" dirty="0" smtClean="0">
                <a:latin typeface="Trebuchet MS"/>
                <a:cs typeface="Trebuchet MS"/>
              </a:rPr>
              <a:t>n</a:t>
            </a:r>
            <a:r>
              <a:rPr lang="id-ID" sz="1600" spc="-55" dirty="0" smtClean="0">
                <a:latin typeface="Trebuchet MS"/>
                <a:cs typeface="Trebuchet MS"/>
              </a:rPr>
              <a:t>i</a:t>
            </a:r>
            <a:r>
              <a:rPr lang="id-ID" sz="1600" spc="-15" dirty="0" smtClean="0">
                <a:latin typeface="Trebuchet MS"/>
                <a:cs typeface="Trebuchet MS"/>
              </a:rPr>
              <a:t>t</a:t>
            </a:r>
            <a:r>
              <a:rPr lang="id-ID" sz="1600" spc="20" dirty="0" smtClean="0">
                <a:latin typeface="Trebuchet MS"/>
                <a:cs typeface="Trebuchet MS"/>
              </a:rPr>
              <a:t>a</a:t>
            </a:r>
            <a:r>
              <a:rPr lang="id-ID" sz="1600" spc="114" dirty="0" smtClean="0">
                <a:latin typeface="Trebuchet MS"/>
                <a:cs typeface="Trebuchet MS"/>
              </a:rPr>
              <a:t>s</a:t>
            </a:r>
            <a:r>
              <a:rPr lang="id-ID" sz="1600" dirty="0" smtClean="0">
                <a:latin typeface="Trebuchet MS"/>
                <a:cs typeface="Trebuchet MS"/>
              </a:rPr>
              <a:t>	</a:t>
            </a:r>
            <a:r>
              <a:rPr lang="id-ID" sz="1600" spc="110" dirty="0" smtClean="0">
                <a:latin typeface="Trebuchet MS"/>
                <a:cs typeface="Trebuchet MS"/>
              </a:rPr>
              <a:t>s</a:t>
            </a:r>
            <a:r>
              <a:rPr lang="id-ID" sz="1600" spc="10" dirty="0" smtClean="0">
                <a:latin typeface="Trebuchet MS"/>
                <a:cs typeface="Trebuchet MS"/>
              </a:rPr>
              <a:t>e</a:t>
            </a:r>
            <a:r>
              <a:rPr lang="id-ID" sz="1600" spc="-15" dirty="0" smtClean="0">
                <a:latin typeface="Trebuchet MS"/>
                <a:cs typeface="Trebuchet MS"/>
              </a:rPr>
              <a:t>t</a:t>
            </a:r>
            <a:r>
              <a:rPr lang="id-ID" sz="1600" spc="10" dirty="0" smtClean="0">
                <a:latin typeface="Trebuchet MS"/>
                <a:cs typeface="Trebuchet MS"/>
              </a:rPr>
              <a:t>e</a:t>
            </a:r>
            <a:r>
              <a:rPr lang="id-ID" sz="1600" spc="-65" dirty="0" smtClean="0">
                <a:latin typeface="Trebuchet MS"/>
                <a:cs typeface="Trebuchet MS"/>
              </a:rPr>
              <a:t>l</a:t>
            </a:r>
            <a:r>
              <a:rPr lang="id-ID" sz="1600" spc="20" dirty="0" smtClean="0">
                <a:latin typeface="Trebuchet MS"/>
                <a:cs typeface="Trebuchet MS"/>
              </a:rPr>
              <a:t>a</a:t>
            </a:r>
            <a:r>
              <a:rPr lang="id-ID" sz="1600" spc="45" dirty="0" smtClean="0">
                <a:latin typeface="Trebuchet MS"/>
                <a:cs typeface="Trebuchet MS"/>
              </a:rPr>
              <a:t>h  </a:t>
            </a:r>
            <a:r>
              <a:rPr lang="id-ID" sz="1600" spc="20" dirty="0" smtClean="0">
                <a:latin typeface="Trebuchet MS"/>
                <a:cs typeface="Trebuchet MS"/>
              </a:rPr>
              <a:t>menyelesaikan</a:t>
            </a:r>
            <a:r>
              <a:rPr lang="id-ID" sz="1600" spc="-95" dirty="0" smtClean="0">
                <a:latin typeface="Trebuchet MS"/>
                <a:cs typeface="Trebuchet MS"/>
              </a:rPr>
              <a:t> </a:t>
            </a:r>
            <a:r>
              <a:rPr lang="id-ID" sz="1600" dirty="0" smtClean="0">
                <a:latin typeface="Trebuchet MS"/>
                <a:cs typeface="Trebuchet MS"/>
              </a:rPr>
              <a:t>topik</a:t>
            </a:r>
            <a:r>
              <a:rPr lang="id-ID" sz="1600" spc="-75" dirty="0" smtClean="0">
                <a:latin typeface="Trebuchet MS"/>
                <a:cs typeface="Trebuchet MS"/>
              </a:rPr>
              <a:t> </a:t>
            </a:r>
            <a:r>
              <a:rPr lang="id-ID" sz="1600" spc="10" dirty="0" smtClean="0">
                <a:latin typeface="Trebuchet MS"/>
                <a:cs typeface="Trebuchet MS"/>
              </a:rPr>
              <a:t>Kurikulum</a:t>
            </a:r>
            <a:endParaRPr lang="id-ID" sz="1600" dirty="0" smtClean="0">
              <a:latin typeface="Trebuchet MS"/>
              <a:cs typeface="Trebuchet MS"/>
            </a:endParaRPr>
          </a:p>
          <a:p>
            <a:pPr marL="469900" marR="6350" indent="-228600">
              <a:lnSpc>
                <a:spcPct val="113599"/>
              </a:lnSpc>
              <a:buAutoNum type="arabicPeriod"/>
              <a:tabLst>
                <a:tab pos="469900" algn="l"/>
              </a:tabLst>
            </a:pPr>
            <a:r>
              <a:rPr lang="id-ID" sz="1600" dirty="0" smtClean="0">
                <a:latin typeface="Trebuchet MS"/>
                <a:cs typeface="Trebuchet MS"/>
              </a:rPr>
              <a:t>Mempelajari</a:t>
            </a:r>
            <a:r>
              <a:rPr lang="id-ID" sz="1600" spc="160" dirty="0" smtClean="0">
                <a:latin typeface="Trebuchet MS"/>
                <a:cs typeface="Trebuchet MS"/>
              </a:rPr>
              <a:t> </a:t>
            </a:r>
            <a:r>
              <a:rPr lang="id-ID" sz="1600" spc="15" dirty="0" smtClean="0">
                <a:latin typeface="Trebuchet MS"/>
                <a:cs typeface="Trebuchet MS"/>
              </a:rPr>
              <a:t>Pelatihan</a:t>
            </a:r>
            <a:r>
              <a:rPr lang="id-ID" sz="1600" spc="165" dirty="0" smtClean="0">
                <a:latin typeface="Trebuchet MS"/>
                <a:cs typeface="Trebuchet MS"/>
              </a:rPr>
              <a:t> </a:t>
            </a:r>
            <a:r>
              <a:rPr lang="id-ID" sz="1600" spc="15" dirty="0" smtClean="0">
                <a:latin typeface="Trebuchet MS"/>
                <a:cs typeface="Trebuchet MS"/>
              </a:rPr>
              <a:t>Mandiri</a:t>
            </a:r>
            <a:r>
              <a:rPr lang="id-ID" sz="1600" spc="165" dirty="0" smtClean="0">
                <a:latin typeface="Trebuchet MS"/>
                <a:cs typeface="Trebuchet MS"/>
              </a:rPr>
              <a:t> </a:t>
            </a:r>
            <a:r>
              <a:rPr lang="id-ID" sz="1600" dirty="0" smtClean="0">
                <a:latin typeface="Trebuchet MS"/>
                <a:cs typeface="Trebuchet MS"/>
              </a:rPr>
              <a:t>topik</a:t>
            </a:r>
            <a:r>
              <a:rPr lang="id-ID" sz="1600" spc="165" dirty="0" smtClean="0">
                <a:latin typeface="Trebuchet MS"/>
                <a:cs typeface="Trebuchet MS"/>
              </a:rPr>
              <a:t> </a:t>
            </a:r>
            <a:r>
              <a:rPr lang="id-ID" sz="1600" spc="35" dirty="0" smtClean="0">
                <a:latin typeface="Trebuchet MS"/>
                <a:cs typeface="Trebuchet MS"/>
              </a:rPr>
              <a:t>Perencanaan</a:t>
            </a:r>
            <a:r>
              <a:rPr lang="id-ID" sz="1600" spc="165" dirty="0" smtClean="0">
                <a:latin typeface="Trebuchet MS"/>
                <a:cs typeface="Trebuchet MS"/>
              </a:rPr>
              <a:t> </a:t>
            </a:r>
            <a:r>
              <a:rPr lang="id-ID" sz="1600" spc="10" dirty="0" smtClean="0">
                <a:latin typeface="Trebuchet MS"/>
                <a:cs typeface="Trebuchet MS"/>
              </a:rPr>
              <a:t>Pembelajaran</a:t>
            </a:r>
            <a:r>
              <a:rPr lang="id-ID" sz="1600" spc="165" dirty="0" smtClean="0">
                <a:latin typeface="Trebuchet MS"/>
                <a:cs typeface="Trebuchet MS"/>
              </a:rPr>
              <a:t> </a:t>
            </a:r>
            <a:r>
              <a:rPr lang="id-ID" sz="1600" spc="40" dirty="0" smtClean="0">
                <a:latin typeface="Trebuchet MS"/>
                <a:cs typeface="Trebuchet MS"/>
              </a:rPr>
              <a:t>dan</a:t>
            </a:r>
            <a:r>
              <a:rPr lang="id-ID" sz="1600" spc="165" dirty="0" smtClean="0">
                <a:latin typeface="Trebuchet MS"/>
                <a:cs typeface="Trebuchet MS"/>
              </a:rPr>
              <a:t> </a:t>
            </a:r>
            <a:r>
              <a:rPr lang="id-ID" sz="1600" spc="15" dirty="0" smtClean="0">
                <a:latin typeface="Trebuchet MS"/>
                <a:cs typeface="Trebuchet MS"/>
              </a:rPr>
              <a:t>mengerjakan </a:t>
            </a:r>
            <a:r>
              <a:rPr lang="id-ID" sz="1600" spc="-315" dirty="0" smtClean="0">
                <a:latin typeface="Trebuchet MS"/>
                <a:cs typeface="Trebuchet MS"/>
              </a:rPr>
              <a:t> </a:t>
            </a:r>
            <a:r>
              <a:rPr lang="id-ID" sz="1600" spc="20" dirty="0" smtClean="0">
                <a:latin typeface="Trebuchet MS"/>
                <a:cs typeface="Trebuchet MS"/>
              </a:rPr>
              <a:t>aksi</a:t>
            </a:r>
            <a:r>
              <a:rPr lang="id-ID" sz="1600" spc="-70" dirty="0" smtClean="0">
                <a:latin typeface="Trebuchet MS"/>
                <a:cs typeface="Trebuchet MS"/>
              </a:rPr>
              <a:t> </a:t>
            </a:r>
            <a:r>
              <a:rPr lang="id-ID" sz="1600" spc="20" dirty="0" smtClean="0">
                <a:latin typeface="Trebuchet MS"/>
                <a:cs typeface="Trebuchet MS"/>
              </a:rPr>
              <a:t>nyata</a:t>
            </a:r>
            <a:r>
              <a:rPr lang="id-ID" sz="1600" spc="-65" dirty="0" smtClean="0">
                <a:latin typeface="Trebuchet MS"/>
                <a:cs typeface="Trebuchet MS"/>
              </a:rPr>
              <a:t> </a:t>
            </a:r>
            <a:r>
              <a:rPr lang="id-ID" sz="1600" spc="30" dirty="0" smtClean="0">
                <a:latin typeface="Trebuchet MS"/>
                <a:cs typeface="Trebuchet MS"/>
              </a:rPr>
              <a:t>pada</a:t>
            </a:r>
            <a:r>
              <a:rPr lang="id-ID" sz="1600" spc="-65" dirty="0" smtClean="0">
                <a:latin typeface="Trebuchet MS"/>
                <a:cs typeface="Trebuchet MS"/>
              </a:rPr>
              <a:t> </a:t>
            </a:r>
            <a:r>
              <a:rPr lang="id-ID" sz="1600" spc="15" dirty="0" smtClean="0">
                <a:latin typeface="Trebuchet MS"/>
                <a:cs typeface="Trebuchet MS"/>
              </a:rPr>
              <a:t>Platform</a:t>
            </a:r>
            <a:r>
              <a:rPr lang="id-ID" sz="1600" spc="-65" dirty="0" smtClean="0">
                <a:latin typeface="Trebuchet MS"/>
                <a:cs typeface="Trebuchet MS"/>
              </a:rPr>
              <a:t> </a:t>
            </a:r>
            <a:r>
              <a:rPr lang="id-ID" sz="1600" spc="20" dirty="0" smtClean="0">
                <a:latin typeface="Trebuchet MS"/>
                <a:cs typeface="Trebuchet MS"/>
              </a:rPr>
              <a:t>Merdeka</a:t>
            </a:r>
            <a:r>
              <a:rPr lang="id-ID" sz="1600" spc="-65" dirty="0" smtClean="0">
                <a:latin typeface="Trebuchet MS"/>
                <a:cs typeface="Trebuchet MS"/>
              </a:rPr>
              <a:t> </a:t>
            </a:r>
            <a:r>
              <a:rPr lang="id-ID" sz="1600" spc="20" dirty="0" smtClean="0">
                <a:latin typeface="Trebuchet MS"/>
                <a:cs typeface="Trebuchet MS"/>
              </a:rPr>
              <a:t>Mengajar</a:t>
            </a:r>
            <a:endParaRPr lang="id-ID" sz="1600" dirty="0" smtClean="0">
              <a:latin typeface="Trebuchet MS"/>
              <a:cs typeface="Trebuchet MS"/>
            </a:endParaRPr>
          </a:p>
          <a:p>
            <a:pPr marL="469900" indent="-228600">
              <a:lnSpc>
                <a:spcPct val="100000"/>
              </a:lnSpc>
              <a:spcBef>
                <a:spcPts val="175"/>
              </a:spcBef>
              <a:buAutoNum type="arabicPeriod"/>
              <a:tabLst>
                <a:tab pos="469900" algn="l"/>
              </a:tabLst>
            </a:pPr>
            <a:r>
              <a:rPr lang="id-ID" sz="1600" spc="85" dirty="0" smtClean="0">
                <a:latin typeface="Trebuchet MS"/>
                <a:cs typeface="Trebuchet MS"/>
              </a:rPr>
              <a:t>M</a:t>
            </a:r>
            <a:r>
              <a:rPr lang="id-ID" sz="1600" spc="10" dirty="0" smtClean="0">
                <a:latin typeface="Trebuchet MS"/>
                <a:cs typeface="Trebuchet MS"/>
              </a:rPr>
              <a:t>e</a:t>
            </a:r>
            <a:r>
              <a:rPr lang="id-ID" sz="1600" spc="-20" dirty="0" smtClean="0">
                <a:latin typeface="Trebuchet MS"/>
                <a:cs typeface="Trebuchet MS"/>
              </a:rPr>
              <a:t>r</a:t>
            </a:r>
            <a:r>
              <a:rPr lang="id-ID" sz="1600" spc="20" dirty="0" smtClean="0">
                <a:latin typeface="Trebuchet MS"/>
                <a:cs typeface="Trebuchet MS"/>
              </a:rPr>
              <a:t>a</a:t>
            </a:r>
            <a:r>
              <a:rPr lang="id-ID" sz="1600" spc="60" dirty="0" smtClean="0">
                <a:latin typeface="Trebuchet MS"/>
                <a:cs typeface="Trebuchet MS"/>
              </a:rPr>
              <a:t>n</a:t>
            </a:r>
            <a:r>
              <a:rPr lang="id-ID" sz="1600" spc="55" dirty="0" smtClean="0">
                <a:latin typeface="Trebuchet MS"/>
                <a:cs typeface="Trebuchet MS"/>
              </a:rPr>
              <a:t>c</a:t>
            </a:r>
            <a:r>
              <a:rPr lang="id-ID" sz="1600" spc="20" dirty="0" smtClean="0">
                <a:latin typeface="Trebuchet MS"/>
                <a:cs typeface="Trebuchet MS"/>
              </a:rPr>
              <a:t>a</a:t>
            </a:r>
            <a:r>
              <a:rPr lang="id-ID" sz="1600" spc="60" dirty="0" smtClean="0">
                <a:latin typeface="Trebuchet MS"/>
                <a:cs typeface="Trebuchet MS"/>
              </a:rPr>
              <a:t>n</a:t>
            </a:r>
            <a:r>
              <a:rPr lang="id-ID" sz="1600" spc="100" dirty="0" smtClean="0">
                <a:latin typeface="Trebuchet MS"/>
                <a:cs typeface="Trebuchet MS"/>
              </a:rPr>
              <a:t>g</a:t>
            </a:r>
            <a:r>
              <a:rPr lang="id-ID" sz="1600" spc="-90" dirty="0" smtClean="0">
                <a:latin typeface="Trebuchet MS"/>
                <a:cs typeface="Trebuchet MS"/>
              </a:rPr>
              <a:t> </a:t>
            </a:r>
            <a:r>
              <a:rPr lang="id-ID" sz="1600" spc="40" dirty="0" smtClean="0">
                <a:latin typeface="Trebuchet MS"/>
                <a:cs typeface="Trebuchet MS"/>
              </a:rPr>
              <a:t>w</a:t>
            </a:r>
            <a:r>
              <a:rPr lang="id-ID" sz="1600" spc="10" dirty="0" smtClean="0">
                <a:latin typeface="Trebuchet MS"/>
                <a:cs typeface="Trebuchet MS"/>
              </a:rPr>
              <a:t>e</a:t>
            </a:r>
            <a:r>
              <a:rPr lang="id-ID" sz="1600" spc="35" dirty="0" smtClean="0">
                <a:latin typeface="Trebuchet MS"/>
                <a:cs typeface="Trebuchet MS"/>
              </a:rPr>
              <a:t>b</a:t>
            </a:r>
            <a:r>
              <a:rPr lang="id-ID" sz="1600" spc="-45" dirty="0" smtClean="0">
                <a:latin typeface="Trebuchet MS"/>
                <a:cs typeface="Trebuchet MS"/>
              </a:rPr>
              <a:t>i</a:t>
            </a:r>
            <a:r>
              <a:rPr lang="id-ID" sz="1600" spc="60" dirty="0" smtClean="0">
                <a:latin typeface="Trebuchet MS"/>
                <a:cs typeface="Trebuchet MS"/>
              </a:rPr>
              <a:t>n</a:t>
            </a:r>
            <a:r>
              <a:rPr lang="id-ID" sz="1600" spc="20" dirty="0" smtClean="0">
                <a:latin typeface="Trebuchet MS"/>
                <a:cs typeface="Trebuchet MS"/>
              </a:rPr>
              <a:t>a</a:t>
            </a:r>
            <a:r>
              <a:rPr lang="id-ID" sz="1600" spc="-10" dirty="0" smtClean="0">
                <a:latin typeface="Trebuchet MS"/>
                <a:cs typeface="Trebuchet MS"/>
              </a:rPr>
              <a:t>r</a:t>
            </a:r>
            <a:r>
              <a:rPr lang="id-ID" sz="1600" spc="-90" dirty="0" smtClean="0">
                <a:latin typeface="Trebuchet MS"/>
                <a:cs typeface="Trebuchet MS"/>
              </a:rPr>
              <a:t> </a:t>
            </a:r>
            <a:r>
              <a:rPr lang="id-ID" sz="1600" spc="80" dirty="0" smtClean="0">
                <a:latin typeface="Trebuchet MS"/>
                <a:cs typeface="Trebuchet MS"/>
              </a:rPr>
              <a:t>P</a:t>
            </a:r>
            <a:r>
              <a:rPr lang="id-ID" sz="1600" spc="10" dirty="0" smtClean="0">
                <a:latin typeface="Trebuchet MS"/>
                <a:cs typeface="Trebuchet MS"/>
              </a:rPr>
              <a:t>e</a:t>
            </a:r>
            <a:r>
              <a:rPr lang="id-ID" sz="1600" spc="60" dirty="0" smtClean="0">
                <a:latin typeface="Trebuchet MS"/>
                <a:cs typeface="Trebuchet MS"/>
              </a:rPr>
              <a:t>n</a:t>
            </a:r>
            <a:r>
              <a:rPr lang="id-ID" sz="1600" spc="95" dirty="0" smtClean="0">
                <a:latin typeface="Trebuchet MS"/>
                <a:cs typeface="Trebuchet MS"/>
              </a:rPr>
              <a:t>gg</a:t>
            </a:r>
            <a:r>
              <a:rPr lang="id-ID" sz="1600" spc="10" dirty="0" smtClean="0">
                <a:latin typeface="Trebuchet MS"/>
                <a:cs typeface="Trebuchet MS"/>
              </a:rPr>
              <a:t>e</a:t>
            </a:r>
            <a:r>
              <a:rPr lang="id-ID" sz="1600" spc="-20" dirty="0" smtClean="0">
                <a:latin typeface="Trebuchet MS"/>
                <a:cs typeface="Trebuchet MS"/>
              </a:rPr>
              <a:t>r</a:t>
            </a:r>
            <a:r>
              <a:rPr lang="id-ID" sz="1600" spc="20" dirty="0" smtClean="0">
                <a:latin typeface="Trebuchet MS"/>
                <a:cs typeface="Trebuchet MS"/>
              </a:rPr>
              <a:t>a</a:t>
            </a:r>
            <a:r>
              <a:rPr lang="id-ID" sz="1600" spc="10" dirty="0" smtClean="0">
                <a:latin typeface="Trebuchet MS"/>
                <a:cs typeface="Trebuchet MS"/>
              </a:rPr>
              <a:t>k</a:t>
            </a:r>
            <a:r>
              <a:rPr lang="id-ID" sz="1600" spc="-75" dirty="0" smtClean="0">
                <a:latin typeface="Trebuchet MS"/>
                <a:cs typeface="Trebuchet MS"/>
              </a:rPr>
              <a:t> </a:t>
            </a:r>
            <a:r>
              <a:rPr lang="id-ID" sz="1600" spc="-10" dirty="0" smtClean="0">
                <a:latin typeface="Trebuchet MS"/>
                <a:cs typeface="Trebuchet MS"/>
              </a:rPr>
              <a:t>K</a:t>
            </a:r>
            <a:r>
              <a:rPr lang="id-ID" sz="1600" spc="35" dirty="0" smtClean="0">
                <a:latin typeface="Trebuchet MS"/>
                <a:cs typeface="Trebuchet MS"/>
              </a:rPr>
              <a:t>o</a:t>
            </a:r>
            <a:r>
              <a:rPr lang="id-ID" sz="1600" spc="55" dirty="0" smtClean="0">
                <a:latin typeface="Trebuchet MS"/>
                <a:cs typeface="Trebuchet MS"/>
              </a:rPr>
              <a:t>mu</a:t>
            </a:r>
            <a:r>
              <a:rPr lang="id-ID" sz="1600" spc="60" dirty="0" smtClean="0">
                <a:latin typeface="Trebuchet MS"/>
                <a:cs typeface="Trebuchet MS"/>
              </a:rPr>
              <a:t>n</a:t>
            </a:r>
            <a:r>
              <a:rPr lang="id-ID" sz="1600" spc="-55" dirty="0" smtClean="0">
                <a:latin typeface="Trebuchet MS"/>
                <a:cs typeface="Trebuchet MS"/>
              </a:rPr>
              <a:t>i</a:t>
            </a:r>
            <a:r>
              <a:rPr lang="id-ID" sz="1600" spc="-15" dirty="0" smtClean="0">
                <a:latin typeface="Trebuchet MS"/>
                <a:cs typeface="Trebuchet MS"/>
              </a:rPr>
              <a:t>t</a:t>
            </a:r>
            <a:r>
              <a:rPr lang="id-ID" sz="1600" spc="20" dirty="0" smtClean="0">
                <a:latin typeface="Trebuchet MS"/>
                <a:cs typeface="Trebuchet MS"/>
              </a:rPr>
              <a:t>a</a:t>
            </a:r>
            <a:r>
              <a:rPr lang="id-ID" sz="1600" spc="114" dirty="0" smtClean="0">
                <a:latin typeface="Trebuchet MS"/>
                <a:cs typeface="Trebuchet MS"/>
              </a:rPr>
              <a:t>s</a:t>
            </a:r>
            <a:r>
              <a:rPr lang="id-ID" sz="1600" spc="-65" dirty="0" smtClean="0">
                <a:latin typeface="Trebuchet MS"/>
                <a:cs typeface="Trebuchet MS"/>
              </a:rPr>
              <a:t> </a:t>
            </a:r>
            <a:r>
              <a:rPr lang="id-ID" sz="1600" spc="105" dirty="0" smtClean="0">
                <a:latin typeface="Trebuchet MS"/>
                <a:cs typeface="Trebuchet MS"/>
              </a:rPr>
              <a:t>B</a:t>
            </a:r>
            <a:r>
              <a:rPr lang="id-ID" sz="1600" spc="10" dirty="0" smtClean="0">
                <a:latin typeface="Trebuchet MS"/>
                <a:cs typeface="Trebuchet MS"/>
              </a:rPr>
              <a:t>e</a:t>
            </a:r>
            <a:r>
              <a:rPr lang="id-ID" sz="1600" spc="-65" dirty="0" smtClean="0">
                <a:latin typeface="Trebuchet MS"/>
                <a:cs typeface="Trebuchet MS"/>
              </a:rPr>
              <a:t>l</a:t>
            </a:r>
            <a:r>
              <a:rPr lang="id-ID" sz="1600" spc="35" dirty="0" smtClean="0">
                <a:latin typeface="Trebuchet MS"/>
                <a:cs typeface="Trebuchet MS"/>
              </a:rPr>
              <a:t>a</a:t>
            </a:r>
            <a:r>
              <a:rPr lang="id-ID" sz="1600" spc="-130" dirty="0" smtClean="0">
                <a:latin typeface="Trebuchet MS"/>
                <a:cs typeface="Trebuchet MS"/>
              </a:rPr>
              <a:t>j</a:t>
            </a:r>
            <a:r>
              <a:rPr lang="id-ID" sz="1600" spc="20" dirty="0" smtClean="0">
                <a:latin typeface="Trebuchet MS"/>
                <a:cs typeface="Trebuchet MS"/>
              </a:rPr>
              <a:t>a</a:t>
            </a:r>
            <a:r>
              <a:rPr lang="id-ID" sz="1600" spc="-10" dirty="0" smtClean="0">
                <a:latin typeface="Trebuchet MS"/>
                <a:cs typeface="Trebuchet MS"/>
              </a:rPr>
              <a:t>r</a:t>
            </a:r>
            <a:r>
              <a:rPr lang="id-ID" sz="1600" spc="-90" dirty="0" smtClean="0">
                <a:latin typeface="Trebuchet MS"/>
                <a:cs typeface="Trebuchet MS"/>
              </a:rPr>
              <a:t> </a:t>
            </a:r>
            <a:r>
              <a:rPr lang="id-ID" sz="1600" spc="110" dirty="0" smtClean="0">
                <a:latin typeface="Trebuchet MS"/>
                <a:cs typeface="Trebuchet MS"/>
              </a:rPr>
              <a:t>s</a:t>
            </a:r>
            <a:r>
              <a:rPr lang="id-ID" sz="1600" spc="10" dirty="0" smtClean="0">
                <a:latin typeface="Trebuchet MS"/>
                <a:cs typeface="Trebuchet MS"/>
              </a:rPr>
              <a:t>e</a:t>
            </a:r>
            <a:r>
              <a:rPr lang="id-ID" sz="1600" spc="55" dirty="0" smtClean="0">
                <a:latin typeface="Trebuchet MS"/>
                <a:cs typeface="Trebuchet MS"/>
              </a:rPr>
              <a:t>c</a:t>
            </a:r>
            <a:r>
              <a:rPr lang="id-ID" sz="1600" spc="20" dirty="0" smtClean="0">
                <a:latin typeface="Trebuchet MS"/>
                <a:cs typeface="Trebuchet MS"/>
              </a:rPr>
              <a:t>a</a:t>
            </a:r>
            <a:r>
              <a:rPr lang="id-ID" sz="1600" spc="-20" dirty="0" smtClean="0">
                <a:latin typeface="Trebuchet MS"/>
                <a:cs typeface="Trebuchet MS"/>
              </a:rPr>
              <a:t>r</a:t>
            </a:r>
            <a:r>
              <a:rPr lang="id-ID" sz="1600" spc="25" dirty="0" smtClean="0">
                <a:latin typeface="Trebuchet MS"/>
                <a:cs typeface="Trebuchet MS"/>
              </a:rPr>
              <a:t>a</a:t>
            </a:r>
            <a:r>
              <a:rPr lang="id-ID" sz="1600" spc="-65" dirty="0" smtClean="0">
                <a:latin typeface="Trebuchet MS"/>
                <a:cs typeface="Trebuchet MS"/>
              </a:rPr>
              <a:t> </a:t>
            </a:r>
            <a:r>
              <a:rPr lang="id-ID" sz="1600" spc="55" dirty="0" smtClean="0">
                <a:latin typeface="Trebuchet MS"/>
                <a:cs typeface="Trebuchet MS"/>
              </a:rPr>
              <a:t>m</a:t>
            </a:r>
            <a:r>
              <a:rPr lang="id-ID" sz="1600" spc="20" dirty="0" smtClean="0">
                <a:latin typeface="Trebuchet MS"/>
                <a:cs typeface="Trebuchet MS"/>
              </a:rPr>
              <a:t>a</a:t>
            </a:r>
            <a:r>
              <a:rPr lang="id-ID" sz="1600" spc="60" dirty="0" smtClean="0">
                <a:latin typeface="Trebuchet MS"/>
                <a:cs typeface="Trebuchet MS"/>
              </a:rPr>
              <a:t>n</a:t>
            </a:r>
            <a:r>
              <a:rPr lang="id-ID" sz="1600" spc="35" dirty="0" smtClean="0">
                <a:latin typeface="Trebuchet MS"/>
                <a:cs typeface="Trebuchet MS"/>
              </a:rPr>
              <a:t>d</a:t>
            </a:r>
            <a:r>
              <a:rPr lang="id-ID" sz="1600" spc="-45" dirty="0" smtClean="0">
                <a:latin typeface="Trebuchet MS"/>
                <a:cs typeface="Trebuchet MS"/>
              </a:rPr>
              <a:t>i</a:t>
            </a:r>
            <a:r>
              <a:rPr lang="id-ID" sz="1600" spc="-15" dirty="0" smtClean="0">
                <a:latin typeface="Trebuchet MS"/>
                <a:cs typeface="Trebuchet MS"/>
              </a:rPr>
              <a:t>r</a:t>
            </a:r>
            <a:r>
              <a:rPr lang="id-ID" sz="1600" spc="-50" dirty="0" smtClean="0">
                <a:latin typeface="Trebuchet MS"/>
                <a:cs typeface="Trebuchet MS"/>
              </a:rPr>
              <a:t>i</a:t>
            </a:r>
            <a:endParaRPr lang="id-ID" sz="1600" dirty="0" smtClean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lang="id-ID" sz="2800" dirty="0" smtClean="0">
              <a:latin typeface="Trebuchet MS"/>
              <a:cs typeface="Trebuchet MS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34261" y="47300"/>
            <a:ext cx="1609721" cy="105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11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350" y="2099062"/>
            <a:ext cx="793115" cy="4461933"/>
          </a:xfrm>
          <a:custGeom>
            <a:avLst/>
            <a:gdLst/>
            <a:ahLst/>
            <a:cxnLst/>
            <a:rect l="l" t="t" r="r" b="b"/>
            <a:pathLst>
              <a:path w="793115" h="3346450">
                <a:moveTo>
                  <a:pt x="792598" y="3345893"/>
                </a:moveTo>
                <a:lnTo>
                  <a:pt x="0" y="3345893"/>
                </a:lnTo>
                <a:lnTo>
                  <a:pt x="0" y="0"/>
                </a:lnTo>
                <a:lnTo>
                  <a:pt x="792598" y="0"/>
                </a:lnTo>
                <a:lnTo>
                  <a:pt x="792598" y="3345893"/>
                </a:lnTo>
                <a:close/>
              </a:path>
            </a:pathLst>
          </a:custGeom>
          <a:solidFill>
            <a:srgbClr val="FFAA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1377" y="481204"/>
            <a:ext cx="6659245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id-ID" sz="3200" b="1" spc="-70" dirty="0" smtClean="0">
                <a:latin typeface="Tahoma"/>
                <a:cs typeface="Tahoma"/>
              </a:rPr>
              <a:t>P</a:t>
            </a:r>
            <a:r>
              <a:rPr sz="3200" b="1" spc="-70" dirty="0" err="1" smtClean="0">
                <a:latin typeface="Tahoma"/>
                <a:cs typeface="Tahoma"/>
              </a:rPr>
              <a:t>anduan</a:t>
            </a:r>
            <a:r>
              <a:rPr sz="3200" b="1" spc="-70" dirty="0" smtClean="0">
                <a:latin typeface="Tahoma"/>
                <a:cs typeface="Tahoma"/>
              </a:rPr>
              <a:t> </a:t>
            </a:r>
            <a:r>
              <a:rPr sz="3200" b="1" spc="-70" dirty="0" err="1" smtClean="0">
                <a:latin typeface="Tahoma"/>
                <a:cs typeface="Tahoma"/>
              </a:rPr>
              <a:t>pendaftaran</a:t>
            </a:r>
            <a:r>
              <a:rPr sz="3200" b="1" spc="-70" dirty="0" smtClean="0">
                <a:latin typeface="Tahoma"/>
                <a:cs typeface="Tahoma"/>
              </a:rPr>
              <a:t> </a:t>
            </a:r>
            <a:r>
              <a:rPr sz="3200" b="1" spc="-185" dirty="0" err="1" smtClean="0">
                <a:latin typeface="Tahoma"/>
                <a:cs typeface="Tahoma"/>
              </a:rPr>
              <a:t>k</a:t>
            </a:r>
            <a:r>
              <a:rPr sz="3200" b="1" spc="-50" dirty="0" err="1" smtClean="0">
                <a:latin typeface="Tahoma"/>
                <a:cs typeface="Tahoma"/>
              </a:rPr>
              <a:t>omunita</a:t>
            </a:r>
            <a:r>
              <a:rPr sz="3200" b="1" spc="-40" dirty="0" err="1" smtClean="0">
                <a:latin typeface="Tahoma"/>
                <a:cs typeface="Tahoma"/>
              </a:rPr>
              <a:t>s</a:t>
            </a:r>
            <a:r>
              <a:rPr sz="3200" b="1" spc="-204" dirty="0" smtClean="0">
                <a:latin typeface="Tahoma"/>
                <a:cs typeface="Tahoma"/>
              </a:rPr>
              <a:t> </a:t>
            </a:r>
            <a:r>
              <a:rPr sz="3200" b="1" spc="-90" dirty="0" err="1" smtClean="0">
                <a:latin typeface="Tahoma"/>
                <a:cs typeface="Tahoma"/>
              </a:rPr>
              <a:t>belaja</a:t>
            </a:r>
            <a:r>
              <a:rPr sz="3200" b="1" spc="-70" dirty="0" err="1" smtClean="0">
                <a:latin typeface="Tahoma"/>
                <a:cs typeface="Tahoma"/>
              </a:rPr>
              <a:t>r</a:t>
            </a:r>
            <a:endParaRPr sz="3200" dirty="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24473" y="2330561"/>
            <a:ext cx="6982459" cy="4160520"/>
          </a:xfrm>
          <a:custGeom>
            <a:avLst/>
            <a:gdLst/>
            <a:ahLst/>
            <a:cxnLst/>
            <a:rect l="l" t="t" r="r" b="b"/>
            <a:pathLst>
              <a:path w="6982459" h="3120390">
                <a:moveTo>
                  <a:pt x="0" y="520058"/>
                </a:moveTo>
                <a:lnTo>
                  <a:pt x="2125" y="472723"/>
                </a:lnTo>
                <a:lnTo>
                  <a:pt x="8378" y="426578"/>
                </a:lnTo>
                <a:lnTo>
                  <a:pt x="18577" y="381807"/>
                </a:lnTo>
                <a:lnTo>
                  <a:pt x="32536" y="338594"/>
                </a:lnTo>
                <a:lnTo>
                  <a:pt x="50073" y="297122"/>
                </a:lnTo>
                <a:lnTo>
                  <a:pt x="71003" y="257575"/>
                </a:lnTo>
                <a:lnTo>
                  <a:pt x="95144" y="220137"/>
                </a:lnTo>
                <a:lnTo>
                  <a:pt x="122311" y="184992"/>
                </a:lnTo>
                <a:lnTo>
                  <a:pt x="152322" y="152322"/>
                </a:lnTo>
                <a:lnTo>
                  <a:pt x="184992" y="122311"/>
                </a:lnTo>
                <a:lnTo>
                  <a:pt x="220137" y="95144"/>
                </a:lnTo>
                <a:lnTo>
                  <a:pt x="257575" y="71003"/>
                </a:lnTo>
                <a:lnTo>
                  <a:pt x="297122" y="50073"/>
                </a:lnTo>
                <a:lnTo>
                  <a:pt x="338594" y="32536"/>
                </a:lnTo>
                <a:lnTo>
                  <a:pt x="381807" y="18577"/>
                </a:lnTo>
                <a:lnTo>
                  <a:pt x="426578" y="8378"/>
                </a:lnTo>
                <a:lnTo>
                  <a:pt x="472723" y="2125"/>
                </a:lnTo>
                <a:lnTo>
                  <a:pt x="520058" y="0"/>
                </a:lnTo>
                <a:lnTo>
                  <a:pt x="6461836" y="0"/>
                </a:lnTo>
                <a:lnTo>
                  <a:pt x="6513237" y="2544"/>
                </a:lnTo>
                <a:lnTo>
                  <a:pt x="6563766" y="10085"/>
                </a:lnTo>
                <a:lnTo>
                  <a:pt x="6613084" y="22479"/>
                </a:lnTo>
                <a:lnTo>
                  <a:pt x="6660849" y="39587"/>
                </a:lnTo>
                <a:lnTo>
                  <a:pt x="6706720" y="61266"/>
                </a:lnTo>
                <a:lnTo>
                  <a:pt x="6750356" y="87376"/>
                </a:lnTo>
                <a:lnTo>
                  <a:pt x="6791417" y="117775"/>
                </a:lnTo>
                <a:lnTo>
                  <a:pt x="6829561" y="152322"/>
                </a:lnTo>
                <a:lnTo>
                  <a:pt x="6864106" y="190467"/>
                </a:lnTo>
                <a:lnTo>
                  <a:pt x="6894505" y="231530"/>
                </a:lnTo>
                <a:lnTo>
                  <a:pt x="6920615" y="275168"/>
                </a:lnTo>
                <a:lnTo>
                  <a:pt x="6942295" y="321041"/>
                </a:lnTo>
                <a:lnTo>
                  <a:pt x="6959403" y="368808"/>
                </a:lnTo>
                <a:lnTo>
                  <a:pt x="6971799" y="418127"/>
                </a:lnTo>
                <a:lnTo>
                  <a:pt x="6979340" y="468657"/>
                </a:lnTo>
                <a:lnTo>
                  <a:pt x="6981885" y="520058"/>
                </a:lnTo>
                <a:lnTo>
                  <a:pt x="6981885" y="2600244"/>
                </a:lnTo>
                <a:lnTo>
                  <a:pt x="6979760" y="2647577"/>
                </a:lnTo>
                <a:lnTo>
                  <a:pt x="6973506" y="2693720"/>
                </a:lnTo>
                <a:lnTo>
                  <a:pt x="6963308" y="2738488"/>
                </a:lnTo>
                <a:lnTo>
                  <a:pt x="6949348" y="2781700"/>
                </a:lnTo>
                <a:lnTo>
                  <a:pt x="6931811" y="2823170"/>
                </a:lnTo>
                <a:lnTo>
                  <a:pt x="6910880" y="2862716"/>
                </a:lnTo>
                <a:lnTo>
                  <a:pt x="6886739" y="2900153"/>
                </a:lnTo>
                <a:lnTo>
                  <a:pt x="6859571" y="2935299"/>
                </a:lnTo>
                <a:lnTo>
                  <a:pt x="6829561" y="2967969"/>
                </a:lnTo>
                <a:lnTo>
                  <a:pt x="6796891" y="2997979"/>
                </a:lnTo>
                <a:lnTo>
                  <a:pt x="6761746" y="3025147"/>
                </a:lnTo>
                <a:lnTo>
                  <a:pt x="6724308" y="3049288"/>
                </a:lnTo>
                <a:lnTo>
                  <a:pt x="6684762" y="3070219"/>
                </a:lnTo>
                <a:lnTo>
                  <a:pt x="6643292" y="3087756"/>
                </a:lnTo>
                <a:lnTo>
                  <a:pt x="6600081" y="3101715"/>
                </a:lnTo>
                <a:lnTo>
                  <a:pt x="6555312" y="3111914"/>
                </a:lnTo>
                <a:lnTo>
                  <a:pt x="6509169" y="3118168"/>
                </a:lnTo>
                <a:lnTo>
                  <a:pt x="6461836" y="3120293"/>
                </a:lnTo>
                <a:lnTo>
                  <a:pt x="520058" y="3120293"/>
                </a:lnTo>
                <a:lnTo>
                  <a:pt x="472723" y="3118168"/>
                </a:lnTo>
                <a:lnTo>
                  <a:pt x="426578" y="3111914"/>
                </a:lnTo>
                <a:lnTo>
                  <a:pt x="381807" y="3101715"/>
                </a:lnTo>
                <a:lnTo>
                  <a:pt x="338594" y="3087756"/>
                </a:lnTo>
                <a:lnTo>
                  <a:pt x="297122" y="3070219"/>
                </a:lnTo>
                <a:lnTo>
                  <a:pt x="257575" y="3049288"/>
                </a:lnTo>
                <a:lnTo>
                  <a:pt x="220137" y="3025147"/>
                </a:lnTo>
                <a:lnTo>
                  <a:pt x="184992" y="2997979"/>
                </a:lnTo>
                <a:lnTo>
                  <a:pt x="152322" y="2967969"/>
                </a:lnTo>
                <a:lnTo>
                  <a:pt x="122311" y="2935299"/>
                </a:lnTo>
                <a:lnTo>
                  <a:pt x="95144" y="2900153"/>
                </a:lnTo>
                <a:lnTo>
                  <a:pt x="71003" y="2862716"/>
                </a:lnTo>
                <a:lnTo>
                  <a:pt x="50073" y="2823170"/>
                </a:lnTo>
                <a:lnTo>
                  <a:pt x="32536" y="2781700"/>
                </a:lnTo>
                <a:lnTo>
                  <a:pt x="18577" y="2738488"/>
                </a:lnTo>
                <a:lnTo>
                  <a:pt x="8378" y="2693720"/>
                </a:lnTo>
                <a:lnTo>
                  <a:pt x="2125" y="2647577"/>
                </a:lnTo>
                <a:lnTo>
                  <a:pt x="0" y="2600244"/>
                </a:lnTo>
                <a:lnTo>
                  <a:pt x="0" y="520058"/>
                </a:lnTo>
                <a:close/>
              </a:path>
            </a:pathLst>
          </a:custGeom>
          <a:ln w="19049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20340" y="2491464"/>
            <a:ext cx="6522582" cy="279102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lang="id-ID" sz="2800" b="1" spc="105" dirty="0" smtClean="0">
                <a:latin typeface="Trebuchet MS"/>
                <a:cs typeface="Trebuchet MS"/>
              </a:rPr>
              <a:t>P</a:t>
            </a:r>
            <a:r>
              <a:rPr lang="id-ID" sz="2800" b="1" spc="20" dirty="0" smtClean="0">
                <a:latin typeface="Trebuchet MS"/>
                <a:cs typeface="Trebuchet MS"/>
              </a:rPr>
              <a:t>e</a:t>
            </a:r>
            <a:r>
              <a:rPr lang="id-ID" sz="2800" b="1" spc="60" dirty="0" smtClean="0">
                <a:latin typeface="Trebuchet MS"/>
                <a:cs typeface="Trebuchet MS"/>
              </a:rPr>
              <a:t>nda</a:t>
            </a:r>
            <a:r>
              <a:rPr lang="id-ID" sz="2800" b="1" spc="90" dirty="0" smtClean="0">
                <a:latin typeface="Trebuchet MS"/>
                <a:cs typeface="Trebuchet MS"/>
              </a:rPr>
              <a:t>f</a:t>
            </a:r>
            <a:r>
              <a:rPr lang="id-ID" sz="2800" b="1" spc="85" dirty="0" smtClean="0">
                <a:latin typeface="Trebuchet MS"/>
                <a:cs typeface="Trebuchet MS"/>
              </a:rPr>
              <a:t>t</a:t>
            </a:r>
            <a:r>
              <a:rPr lang="id-ID" sz="2800" b="1" spc="65" dirty="0" smtClean="0">
                <a:latin typeface="Trebuchet MS"/>
                <a:cs typeface="Trebuchet MS"/>
              </a:rPr>
              <a:t>a</a:t>
            </a:r>
            <a:r>
              <a:rPr lang="id-ID" sz="2800" b="1" spc="15" dirty="0" smtClean="0">
                <a:latin typeface="Trebuchet MS"/>
                <a:cs typeface="Trebuchet MS"/>
              </a:rPr>
              <a:t>r</a:t>
            </a:r>
            <a:r>
              <a:rPr lang="id-ID" sz="2800" b="1" spc="65" dirty="0" smtClean="0">
                <a:latin typeface="Trebuchet MS"/>
                <a:cs typeface="Trebuchet MS"/>
              </a:rPr>
              <a:t>an</a:t>
            </a:r>
            <a:r>
              <a:rPr lang="id-ID" sz="2800" b="1" spc="-120" dirty="0" smtClean="0">
                <a:latin typeface="Trebuchet MS"/>
                <a:cs typeface="Trebuchet MS"/>
              </a:rPr>
              <a:t> </a:t>
            </a:r>
            <a:r>
              <a:rPr lang="id-ID" sz="2800" b="1" spc="15" dirty="0" smtClean="0">
                <a:latin typeface="Trebuchet MS"/>
                <a:cs typeface="Trebuchet MS"/>
              </a:rPr>
              <a:t>K</a:t>
            </a:r>
            <a:r>
              <a:rPr lang="id-ID" sz="2800" b="1" spc="50" dirty="0" smtClean="0">
                <a:latin typeface="Trebuchet MS"/>
                <a:cs typeface="Trebuchet MS"/>
              </a:rPr>
              <a:t>o</a:t>
            </a:r>
            <a:r>
              <a:rPr lang="id-ID" sz="2800" b="1" spc="65" dirty="0" smtClean="0">
                <a:latin typeface="Trebuchet MS"/>
                <a:cs typeface="Trebuchet MS"/>
              </a:rPr>
              <a:t>m</a:t>
            </a:r>
            <a:r>
              <a:rPr lang="id-ID" sz="2800" b="1" spc="60" dirty="0" smtClean="0">
                <a:latin typeface="Trebuchet MS"/>
                <a:cs typeface="Trebuchet MS"/>
              </a:rPr>
              <a:t>un</a:t>
            </a:r>
            <a:r>
              <a:rPr lang="id-ID" sz="2800" b="1" spc="-25" dirty="0" smtClean="0">
                <a:latin typeface="Trebuchet MS"/>
                <a:cs typeface="Trebuchet MS"/>
              </a:rPr>
              <a:t>i</a:t>
            </a:r>
            <a:r>
              <a:rPr lang="id-ID" sz="2800" b="1" spc="85" dirty="0" smtClean="0">
                <a:latin typeface="Trebuchet MS"/>
                <a:cs typeface="Trebuchet MS"/>
              </a:rPr>
              <a:t>t</a:t>
            </a:r>
            <a:r>
              <a:rPr lang="id-ID" sz="2800" b="1" spc="65" dirty="0" smtClean="0">
                <a:latin typeface="Trebuchet MS"/>
                <a:cs typeface="Trebuchet MS"/>
              </a:rPr>
              <a:t>a</a:t>
            </a:r>
            <a:r>
              <a:rPr lang="id-ID" sz="2800" b="1" spc="155" dirty="0" smtClean="0">
                <a:latin typeface="Trebuchet MS"/>
                <a:cs typeface="Trebuchet MS"/>
              </a:rPr>
              <a:t>s</a:t>
            </a:r>
            <a:r>
              <a:rPr lang="id-ID" sz="2800" b="1" spc="-120" dirty="0" smtClean="0">
                <a:latin typeface="Trebuchet MS"/>
                <a:cs typeface="Trebuchet MS"/>
              </a:rPr>
              <a:t> </a:t>
            </a:r>
            <a:r>
              <a:rPr lang="id-ID" sz="2800" b="1" spc="135" dirty="0" smtClean="0">
                <a:latin typeface="Trebuchet MS"/>
                <a:cs typeface="Trebuchet MS"/>
              </a:rPr>
              <a:t>B</a:t>
            </a:r>
            <a:r>
              <a:rPr lang="id-ID" sz="2800" b="1" spc="20" dirty="0" smtClean="0">
                <a:latin typeface="Trebuchet MS"/>
                <a:cs typeface="Trebuchet MS"/>
              </a:rPr>
              <a:t>e</a:t>
            </a:r>
            <a:r>
              <a:rPr lang="id-ID" sz="2800" b="1" spc="-20" dirty="0" smtClean="0">
                <a:latin typeface="Trebuchet MS"/>
                <a:cs typeface="Trebuchet MS"/>
              </a:rPr>
              <a:t>l</a:t>
            </a:r>
            <a:r>
              <a:rPr lang="id-ID" sz="2800" b="1" spc="110" dirty="0" smtClean="0">
                <a:latin typeface="Trebuchet MS"/>
                <a:cs typeface="Trebuchet MS"/>
              </a:rPr>
              <a:t>a</a:t>
            </a:r>
            <a:r>
              <a:rPr lang="id-ID" sz="2800" b="1" spc="-90" dirty="0" smtClean="0">
                <a:latin typeface="Trebuchet MS"/>
                <a:cs typeface="Trebuchet MS"/>
              </a:rPr>
              <a:t>j</a:t>
            </a:r>
            <a:r>
              <a:rPr lang="id-ID" sz="2800" b="1" spc="65" dirty="0" smtClean="0">
                <a:latin typeface="Trebuchet MS"/>
                <a:cs typeface="Trebuchet MS"/>
              </a:rPr>
              <a:t>a</a:t>
            </a:r>
            <a:r>
              <a:rPr lang="id-ID" sz="2800" b="1" spc="30" dirty="0" smtClean="0">
                <a:latin typeface="Trebuchet MS"/>
                <a:cs typeface="Trebuchet MS"/>
              </a:rPr>
              <a:t>r</a:t>
            </a: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endParaRPr lang="id-ID" sz="2800" dirty="0" smtClean="0">
              <a:latin typeface="Trebuchet MS"/>
              <a:cs typeface="Trebuchet MS"/>
            </a:endParaRPr>
          </a:p>
          <a:p>
            <a:pPr marL="12700" marR="28575">
              <a:lnSpc>
                <a:spcPct val="113599"/>
              </a:lnSpc>
              <a:spcBef>
                <a:spcPts val="45"/>
              </a:spcBef>
            </a:pPr>
            <a:r>
              <a:rPr lang="id-ID" sz="2000" spc="30" dirty="0" smtClean="0">
                <a:latin typeface="Trebuchet MS"/>
                <a:cs typeface="Trebuchet MS"/>
              </a:rPr>
              <a:t>Komunitas</a:t>
            </a:r>
            <a:r>
              <a:rPr lang="id-ID" sz="2000" spc="-65" dirty="0" smtClean="0">
                <a:latin typeface="Trebuchet MS"/>
                <a:cs typeface="Trebuchet MS"/>
              </a:rPr>
              <a:t> </a:t>
            </a:r>
            <a:r>
              <a:rPr lang="id-ID" sz="2000" spc="-5" dirty="0" smtClean="0">
                <a:latin typeface="Trebuchet MS"/>
                <a:cs typeface="Trebuchet MS"/>
              </a:rPr>
              <a:t>Belajar</a:t>
            </a:r>
            <a:r>
              <a:rPr lang="id-ID" sz="2000" spc="-85" dirty="0" smtClean="0">
                <a:latin typeface="Trebuchet MS"/>
                <a:cs typeface="Trebuchet MS"/>
              </a:rPr>
              <a:t> </a:t>
            </a:r>
            <a:r>
              <a:rPr lang="id-ID" sz="2000" spc="20" dirty="0" smtClean="0">
                <a:latin typeface="Trebuchet MS"/>
                <a:cs typeface="Trebuchet MS"/>
              </a:rPr>
              <a:t>dapat</a:t>
            </a:r>
            <a:r>
              <a:rPr lang="id-ID" sz="2000" spc="-60" dirty="0" smtClean="0">
                <a:latin typeface="Trebuchet MS"/>
                <a:cs typeface="Trebuchet MS"/>
              </a:rPr>
              <a:t> </a:t>
            </a:r>
            <a:r>
              <a:rPr lang="id-ID" sz="2000" spc="20" dirty="0" smtClean="0">
                <a:latin typeface="Trebuchet MS"/>
                <a:cs typeface="Trebuchet MS"/>
              </a:rPr>
              <a:t>mendaftar</a:t>
            </a:r>
            <a:r>
              <a:rPr lang="id-ID" sz="2000" spc="-85" dirty="0" smtClean="0">
                <a:latin typeface="Trebuchet MS"/>
                <a:cs typeface="Trebuchet MS"/>
              </a:rPr>
              <a:t> </a:t>
            </a:r>
            <a:r>
              <a:rPr lang="id-ID" sz="2000" spc="30" dirty="0" smtClean="0">
                <a:latin typeface="Trebuchet MS"/>
                <a:cs typeface="Trebuchet MS"/>
              </a:rPr>
              <a:t>untuk</a:t>
            </a:r>
            <a:r>
              <a:rPr lang="id-ID" sz="2000" spc="-70" dirty="0" smtClean="0">
                <a:latin typeface="Trebuchet MS"/>
                <a:cs typeface="Trebuchet MS"/>
              </a:rPr>
              <a:t> </a:t>
            </a:r>
            <a:r>
              <a:rPr lang="id-ID" sz="2000" spc="20" dirty="0" smtClean="0">
                <a:latin typeface="Trebuchet MS"/>
                <a:cs typeface="Trebuchet MS"/>
              </a:rPr>
              <a:t>mengikuti</a:t>
            </a:r>
            <a:r>
              <a:rPr lang="id-ID" sz="2000" spc="-60" dirty="0" smtClean="0">
                <a:latin typeface="Trebuchet MS"/>
                <a:cs typeface="Trebuchet MS"/>
              </a:rPr>
              <a:t> </a:t>
            </a:r>
            <a:r>
              <a:rPr lang="id-ID" sz="2000" spc="30" dirty="0" smtClean="0">
                <a:latin typeface="Trebuchet MS"/>
                <a:cs typeface="Trebuchet MS"/>
              </a:rPr>
              <a:t>program</a:t>
            </a:r>
            <a:r>
              <a:rPr lang="id-ID" sz="2000" spc="-60" dirty="0" smtClean="0">
                <a:latin typeface="Trebuchet MS"/>
                <a:cs typeface="Trebuchet MS"/>
              </a:rPr>
              <a:t> </a:t>
            </a:r>
            <a:r>
              <a:rPr lang="id-ID" sz="2000" spc="-10" dirty="0" smtClean="0">
                <a:latin typeface="Trebuchet MS"/>
                <a:cs typeface="Trebuchet MS"/>
              </a:rPr>
              <a:t>ini</a:t>
            </a:r>
            <a:r>
              <a:rPr lang="id-ID" sz="2000" spc="-60" dirty="0" smtClean="0">
                <a:latin typeface="Trebuchet MS"/>
                <a:cs typeface="Trebuchet MS"/>
              </a:rPr>
              <a:t> </a:t>
            </a:r>
            <a:r>
              <a:rPr lang="id-ID" sz="2000" spc="45" dirty="0" smtClean="0">
                <a:latin typeface="Trebuchet MS"/>
                <a:cs typeface="Trebuchet MS"/>
              </a:rPr>
              <a:t>dengan</a:t>
            </a:r>
            <a:r>
              <a:rPr lang="id-ID" sz="2000" spc="-60" dirty="0" smtClean="0">
                <a:latin typeface="Trebuchet MS"/>
                <a:cs typeface="Trebuchet MS"/>
              </a:rPr>
              <a:t> </a:t>
            </a:r>
            <a:r>
              <a:rPr lang="id-ID" sz="2000" spc="-5" dirty="0" smtClean="0">
                <a:latin typeface="Trebuchet MS"/>
                <a:cs typeface="Trebuchet MS"/>
              </a:rPr>
              <a:t>melalui</a:t>
            </a:r>
            <a:r>
              <a:rPr lang="id-ID" sz="2000" spc="-60" dirty="0" smtClean="0">
                <a:latin typeface="Trebuchet MS"/>
                <a:cs typeface="Trebuchet MS"/>
              </a:rPr>
              <a:t> </a:t>
            </a:r>
            <a:r>
              <a:rPr lang="id-ID" sz="2000" spc="-5" dirty="0" smtClean="0">
                <a:latin typeface="Trebuchet MS"/>
                <a:cs typeface="Trebuchet MS"/>
              </a:rPr>
              <a:t>melalui </a:t>
            </a:r>
            <a:r>
              <a:rPr lang="id-ID" sz="2000" spc="-315" dirty="0" smtClean="0">
                <a:latin typeface="Trebuchet MS"/>
                <a:cs typeface="Trebuchet MS"/>
              </a:rPr>
              <a:t> </a:t>
            </a:r>
            <a:r>
              <a:rPr lang="id-ID" sz="2000" dirty="0" smtClean="0">
                <a:latin typeface="Trebuchet MS"/>
                <a:cs typeface="Trebuchet MS"/>
              </a:rPr>
              <a:t>f</a:t>
            </a:r>
            <a:r>
              <a:rPr lang="id-ID" sz="2000" spc="35" dirty="0" smtClean="0">
                <a:latin typeface="Trebuchet MS"/>
                <a:cs typeface="Trebuchet MS"/>
              </a:rPr>
              <a:t>o</a:t>
            </a:r>
            <a:r>
              <a:rPr lang="id-ID" sz="2000" spc="-15" dirty="0" smtClean="0">
                <a:latin typeface="Trebuchet MS"/>
                <a:cs typeface="Trebuchet MS"/>
              </a:rPr>
              <a:t>r</a:t>
            </a:r>
            <a:r>
              <a:rPr lang="id-ID" sz="2000" spc="55" dirty="0" smtClean="0">
                <a:latin typeface="Trebuchet MS"/>
                <a:cs typeface="Trebuchet MS"/>
              </a:rPr>
              <a:t>mu</a:t>
            </a:r>
            <a:r>
              <a:rPr lang="id-ID" sz="2000" spc="-50" dirty="0" smtClean="0">
                <a:latin typeface="Trebuchet MS"/>
                <a:cs typeface="Trebuchet MS"/>
              </a:rPr>
              <a:t>l</a:t>
            </a:r>
            <a:r>
              <a:rPr lang="id-ID" sz="2000" spc="-45" dirty="0" smtClean="0">
                <a:latin typeface="Trebuchet MS"/>
                <a:cs typeface="Trebuchet MS"/>
              </a:rPr>
              <a:t>i</a:t>
            </a:r>
            <a:r>
              <a:rPr lang="id-ID" sz="2000" spc="-10" dirty="0" smtClean="0">
                <a:latin typeface="Trebuchet MS"/>
                <a:cs typeface="Trebuchet MS"/>
              </a:rPr>
              <a:t>r</a:t>
            </a:r>
            <a:r>
              <a:rPr lang="id-ID" sz="2000" spc="-90" dirty="0" smtClean="0">
                <a:latin typeface="Trebuchet MS"/>
                <a:cs typeface="Trebuchet MS"/>
              </a:rPr>
              <a:t> </a:t>
            </a:r>
            <a:r>
              <a:rPr lang="id-ID" sz="2000" spc="35" dirty="0" smtClean="0">
                <a:latin typeface="Trebuchet MS"/>
                <a:cs typeface="Trebuchet MS"/>
              </a:rPr>
              <a:t>p</a:t>
            </a:r>
            <a:r>
              <a:rPr lang="id-ID" sz="2000" spc="10" dirty="0" smtClean="0">
                <a:latin typeface="Trebuchet MS"/>
                <a:cs typeface="Trebuchet MS"/>
              </a:rPr>
              <a:t>e</a:t>
            </a:r>
            <a:r>
              <a:rPr lang="id-ID" sz="2000" spc="60" dirty="0" smtClean="0">
                <a:latin typeface="Trebuchet MS"/>
                <a:cs typeface="Trebuchet MS"/>
              </a:rPr>
              <a:t>n</a:t>
            </a:r>
            <a:r>
              <a:rPr lang="id-ID" sz="2000" spc="35" dirty="0" smtClean="0">
                <a:latin typeface="Trebuchet MS"/>
                <a:cs typeface="Trebuchet MS"/>
              </a:rPr>
              <a:t>d</a:t>
            </a:r>
            <a:r>
              <a:rPr lang="id-ID" sz="2000" spc="15" dirty="0" smtClean="0">
                <a:latin typeface="Trebuchet MS"/>
                <a:cs typeface="Trebuchet MS"/>
              </a:rPr>
              <a:t>a</a:t>
            </a:r>
            <a:r>
              <a:rPr lang="id-ID" sz="2000" spc="10" dirty="0" smtClean="0">
                <a:latin typeface="Trebuchet MS"/>
                <a:cs typeface="Trebuchet MS"/>
              </a:rPr>
              <a:t>f</a:t>
            </a:r>
            <a:r>
              <a:rPr lang="id-ID" sz="2000" spc="-15" dirty="0" smtClean="0">
                <a:latin typeface="Trebuchet MS"/>
                <a:cs typeface="Trebuchet MS"/>
              </a:rPr>
              <a:t>t</a:t>
            </a:r>
            <a:r>
              <a:rPr lang="id-ID" sz="2000" spc="20" dirty="0" smtClean="0">
                <a:latin typeface="Trebuchet MS"/>
                <a:cs typeface="Trebuchet MS"/>
              </a:rPr>
              <a:t>a</a:t>
            </a:r>
            <a:r>
              <a:rPr lang="id-ID" sz="2000" spc="-20" dirty="0" smtClean="0">
                <a:latin typeface="Trebuchet MS"/>
                <a:cs typeface="Trebuchet MS"/>
              </a:rPr>
              <a:t>r</a:t>
            </a:r>
            <a:r>
              <a:rPr lang="id-ID" sz="2000" spc="20" dirty="0" smtClean="0">
                <a:latin typeface="Trebuchet MS"/>
                <a:cs typeface="Trebuchet MS"/>
              </a:rPr>
              <a:t>a</a:t>
            </a:r>
            <a:r>
              <a:rPr lang="id-ID" sz="2000" spc="65" dirty="0" smtClean="0">
                <a:latin typeface="Trebuchet MS"/>
                <a:cs typeface="Trebuchet MS"/>
              </a:rPr>
              <a:t>n</a:t>
            </a:r>
            <a:r>
              <a:rPr lang="id-ID" sz="2000" spc="-95" dirty="0" smtClean="0">
                <a:latin typeface="Trebuchet MS"/>
                <a:cs typeface="Trebuchet MS"/>
              </a:rPr>
              <a:t> </a:t>
            </a:r>
            <a:r>
              <a:rPr lang="id-ID" sz="2000" spc="35" dirty="0" smtClean="0">
                <a:latin typeface="Trebuchet MS"/>
                <a:cs typeface="Trebuchet MS"/>
              </a:rPr>
              <a:t>y</a:t>
            </a:r>
            <a:r>
              <a:rPr lang="id-ID" sz="2000" spc="20" dirty="0" smtClean="0">
                <a:latin typeface="Trebuchet MS"/>
                <a:cs typeface="Trebuchet MS"/>
              </a:rPr>
              <a:t>a</a:t>
            </a:r>
            <a:r>
              <a:rPr lang="id-ID" sz="2000" spc="60" dirty="0" smtClean="0">
                <a:latin typeface="Trebuchet MS"/>
                <a:cs typeface="Trebuchet MS"/>
              </a:rPr>
              <a:t>n</a:t>
            </a:r>
            <a:r>
              <a:rPr lang="id-ID" sz="2000" spc="100" dirty="0" smtClean="0">
                <a:latin typeface="Trebuchet MS"/>
                <a:cs typeface="Trebuchet MS"/>
              </a:rPr>
              <a:t>g</a:t>
            </a:r>
            <a:r>
              <a:rPr lang="id-ID" sz="2000" spc="-65" dirty="0" smtClean="0">
                <a:latin typeface="Trebuchet MS"/>
                <a:cs typeface="Trebuchet MS"/>
              </a:rPr>
              <a:t> </a:t>
            </a:r>
            <a:r>
              <a:rPr lang="id-ID" sz="2000" spc="20" dirty="0" smtClean="0">
                <a:latin typeface="Trebuchet MS"/>
                <a:cs typeface="Trebuchet MS"/>
              </a:rPr>
              <a:t>a</a:t>
            </a:r>
            <a:r>
              <a:rPr lang="id-ID" sz="2000" spc="35" dirty="0" smtClean="0">
                <a:latin typeface="Trebuchet MS"/>
                <a:cs typeface="Trebuchet MS"/>
              </a:rPr>
              <a:t>d</a:t>
            </a:r>
            <a:r>
              <a:rPr lang="id-ID" sz="2000" spc="25" dirty="0" smtClean="0">
                <a:latin typeface="Trebuchet MS"/>
                <a:cs typeface="Trebuchet MS"/>
              </a:rPr>
              <a:t>a</a:t>
            </a:r>
            <a:r>
              <a:rPr lang="id-ID" sz="2000" spc="-65" dirty="0" smtClean="0">
                <a:latin typeface="Trebuchet MS"/>
                <a:cs typeface="Trebuchet MS"/>
              </a:rPr>
              <a:t> </a:t>
            </a:r>
            <a:r>
              <a:rPr lang="id-ID" sz="2000" spc="35" dirty="0" smtClean="0">
                <a:latin typeface="Trebuchet MS"/>
                <a:cs typeface="Trebuchet MS"/>
              </a:rPr>
              <a:t>p</a:t>
            </a:r>
            <a:r>
              <a:rPr lang="id-ID" sz="2000" spc="20" dirty="0" smtClean="0">
                <a:latin typeface="Trebuchet MS"/>
                <a:cs typeface="Trebuchet MS"/>
              </a:rPr>
              <a:t>a</a:t>
            </a:r>
            <a:r>
              <a:rPr lang="id-ID" sz="2000" spc="35" dirty="0" smtClean="0">
                <a:latin typeface="Trebuchet MS"/>
                <a:cs typeface="Trebuchet MS"/>
              </a:rPr>
              <a:t>d</a:t>
            </a:r>
            <a:r>
              <a:rPr lang="id-ID" sz="2000" spc="25" dirty="0" smtClean="0">
                <a:latin typeface="Trebuchet MS"/>
                <a:cs typeface="Trebuchet MS"/>
              </a:rPr>
              <a:t>a</a:t>
            </a:r>
            <a:r>
              <a:rPr lang="id-ID" sz="2000" spc="-65" dirty="0" smtClean="0">
                <a:latin typeface="Trebuchet MS"/>
                <a:cs typeface="Trebuchet MS"/>
              </a:rPr>
              <a:t> </a:t>
            </a:r>
            <a:r>
              <a:rPr lang="id-ID" sz="2000" spc="85" dirty="0" smtClean="0">
                <a:latin typeface="Trebuchet MS"/>
                <a:cs typeface="Trebuchet MS"/>
              </a:rPr>
              <a:t>P</a:t>
            </a:r>
            <a:r>
              <a:rPr lang="id-ID" sz="2000" spc="-65" dirty="0" smtClean="0">
                <a:latin typeface="Trebuchet MS"/>
                <a:cs typeface="Trebuchet MS"/>
              </a:rPr>
              <a:t>l</a:t>
            </a:r>
            <a:r>
              <a:rPr lang="id-ID" sz="2000" spc="15" dirty="0" smtClean="0">
                <a:latin typeface="Trebuchet MS"/>
                <a:cs typeface="Trebuchet MS"/>
              </a:rPr>
              <a:t>a</a:t>
            </a:r>
            <a:r>
              <a:rPr lang="id-ID" sz="2000" spc="-15" dirty="0" smtClean="0">
                <a:latin typeface="Trebuchet MS"/>
                <a:cs typeface="Trebuchet MS"/>
              </a:rPr>
              <a:t>t</a:t>
            </a:r>
            <a:r>
              <a:rPr lang="id-ID" sz="2000" dirty="0" smtClean="0">
                <a:latin typeface="Trebuchet MS"/>
                <a:cs typeface="Trebuchet MS"/>
              </a:rPr>
              <a:t>f</a:t>
            </a:r>
            <a:r>
              <a:rPr lang="id-ID" sz="2000" spc="35" dirty="0" smtClean="0">
                <a:latin typeface="Trebuchet MS"/>
                <a:cs typeface="Trebuchet MS"/>
              </a:rPr>
              <a:t>o</a:t>
            </a:r>
            <a:r>
              <a:rPr lang="id-ID" sz="2000" spc="-15" dirty="0" smtClean="0">
                <a:latin typeface="Trebuchet MS"/>
                <a:cs typeface="Trebuchet MS"/>
              </a:rPr>
              <a:t>r</a:t>
            </a:r>
            <a:r>
              <a:rPr lang="id-ID" sz="2000" spc="60" dirty="0" smtClean="0">
                <a:latin typeface="Trebuchet MS"/>
                <a:cs typeface="Trebuchet MS"/>
              </a:rPr>
              <a:t>m</a:t>
            </a:r>
            <a:r>
              <a:rPr lang="id-ID" sz="2000" spc="-65" dirty="0" smtClean="0">
                <a:latin typeface="Trebuchet MS"/>
                <a:cs typeface="Trebuchet MS"/>
              </a:rPr>
              <a:t> </a:t>
            </a:r>
            <a:r>
              <a:rPr lang="id-ID" sz="2000" spc="85" dirty="0" smtClean="0">
                <a:latin typeface="Trebuchet MS"/>
                <a:cs typeface="Trebuchet MS"/>
              </a:rPr>
              <a:t>M</a:t>
            </a:r>
            <a:r>
              <a:rPr lang="id-ID" sz="2000" spc="10" dirty="0" smtClean="0">
                <a:latin typeface="Trebuchet MS"/>
                <a:cs typeface="Trebuchet MS"/>
              </a:rPr>
              <a:t>e</a:t>
            </a:r>
            <a:r>
              <a:rPr lang="id-ID" sz="2000" spc="-25" dirty="0" smtClean="0">
                <a:latin typeface="Trebuchet MS"/>
                <a:cs typeface="Trebuchet MS"/>
              </a:rPr>
              <a:t>r</a:t>
            </a:r>
            <a:r>
              <a:rPr lang="id-ID" sz="2000" spc="35" dirty="0" smtClean="0">
                <a:latin typeface="Trebuchet MS"/>
                <a:cs typeface="Trebuchet MS"/>
              </a:rPr>
              <a:t>d</a:t>
            </a:r>
            <a:r>
              <a:rPr lang="id-ID" sz="2000" spc="10" dirty="0" smtClean="0">
                <a:latin typeface="Trebuchet MS"/>
                <a:cs typeface="Trebuchet MS"/>
              </a:rPr>
              <a:t>e</a:t>
            </a:r>
            <a:r>
              <a:rPr lang="id-ID" sz="2000" spc="-5" dirty="0" smtClean="0">
                <a:latin typeface="Trebuchet MS"/>
                <a:cs typeface="Trebuchet MS"/>
              </a:rPr>
              <a:t>k</a:t>
            </a:r>
            <a:r>
              <a:rPr lang="id-ID" sz="2000" spc="25" dirty="0" smtClean="0">
                <a:latin typeface="Trebuchet MS"/>
                <a:cs typeface="Trebuchet MS"/>
              </a:rPr>
              <a:t>a</a:t>
            </a:r>
            <a:r>
              <a:rPr lang="id-ID" sz="2000" spc="-65" dirty="0" smtClean="0">
                <a:latin typeface="Trebuchet MS"/>
                <a:cs typeface="Trebuchet MS"/>
              </a:rPr>
              <a:t> </a:t>
            </a:r>
            <a:r>
              <a:rPr lang="id-ID" sz="2000" spc="85" dirty="0" smtClean="0">
                <a:latin typeface="Trebuchet MS"/>
                <a:cs typeface="Trebuchet MS"/>
              </a:rPr>
              <a:t>M</a:t>
            </a:r>
            <a:r>
              <a:rPr lang="id-ID" sz="2000" spc="10" dirty="0" smtClean="0">
                <a:latin typeface="Trebuchet MS"/>
                <a:cs typeface="Trebuchet MS"/>
              </a:rPr>
              <a:t>e</a:t>
            </a:r>
            <a:r>
              <a:rPr lang="id-ID" sz="2000" spc="60" dirty="0" smtClean="0">
                <a:latin typeface="Trebuchet MS"/>
                <a:cs typeface="Trebuchet MS"/>
              </a:rPr>
              <a:t>n</a:t>
            </a:r>
            <a:r>
              <a:rPr lang="id-ID" sz="2000" spc="95" dirty="0" smtClean="0">
                <a:latin typeface="Trebuchet MS"/>
                <a:cs typeface="Trebuchet MS"/>
              </a:rPr>
              <a:t>g</a:t>
            </a:r>
            <a:r>
              <a:rPr lang="id-ID" sz="2000" spc="35" dirty="0" smtClean="0">
                <a:latin typeface="Trebuchet MS"/>
                <a:cs typeface="Trebuchet MS"/>
              </a:rPr>
              <a:t>a</a:t>
            </a:r>
            <a:r>
              <a:rPr lang="id-ID" sz="2000" spc="-130" dirty="0" smtClean="0">
                <a:latin typeface="Trebuchet MS"/>
                <a:cs typeface="Trebuchet MS"/>
              </a:rPr>
              <a:t>j</a:t>
            </a:r>
            <a:r>
              <a:rPr lang="id-ID" sz="2000" spc="20" dirty="0" smtClean="0">
                <a:latin typeface="Trebuchet MS"/>
                <a:cs typeface="Trebuchet MS"/>
              </a:rPr>
              <a:t>a</a:t>
            </a:r>
            <a:r>
              <a:rPr lang="id-ID" sz="2000" spc="-10" dirty="0" smtClean="0">
                <a:latin typeface="Trebuchet MS"/>
                <a:cs typeface="Trebuchet MS"/>
              </a:rPr>
              <a:t>r</a:t>
            </a:r>
          </a:p>
          <a:p>
            <a:pPr marL="12700" marR="28575">
              <a:lnSpc>
                <a:spcPct val="113599"/>
              </a:lnSpc>
              <a:spcBef>
                <a:spcPts val="45"/>
              </a:spcBef>
            </a:pPr>
            <a:r>
              <a:rPr lang="id-ID" sz="2000" spc="-10" dirty="0" smtClean="0">
                <a:latin typeface="Trebuchet MS"/>
                <a:cs typeface="Trebuchet MS"/>
              </a:rPr>
              <a:t>  </a:t>
            </a:r>
            <a:r>
              <a:rPr lang="id-ID" sz="2000" dirty="0" smtClean="0">
                <a:latin typeface="Trebuchet MS"/>
                <a:cs typeface="Trebuchet MS"/>
              </a:rPr>
              <a:t>(</a:t>
            </a:r>
            <a:r>
              <a:rPr lang="id-ID" sz="2000" u="heavy" dirty="0" smtClean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</a:rPr>
              <a:t>https:/</a:t>
            </a:r>
            <a:r>
              <a:rPr lang="en-US" sz="2000" u="heavy" dirty="0" smtClean="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rebuchet MS"/>
                <a:cs typeface="Trebuchet MS"/>
              </a:rPr>
              <a:t>/ringkas.kemdikbud.go.id/komunitasbelajar7</a:t>
            </a:r>
            <a:r>
              <a:rPr lang="id-ID" sz="2000" dirty="0" smtClean="0">
                <a:latin typeface="Trebuchet MS"/>
                <a:cs typeface="Trebuchet MS"/>
              </a:rPr>
              <a:t>)</a:t>
            </a:r>
            <a:endParaRPr lang="id-ID" sz="2000" dirty="0" smtClean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lang="id-ID" sz="2800" dirty="0" smtClean="0">
              <a:latin typeface="Trebuchet MS"/>
              <a:cs typeface="Trebuchet MS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34261" y="47300"/>
            <a:ext cx="1609721" cy="105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36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350" y="2099062"/>
            <a:ext cx="793115" cy="4461933"/>
          </a:xfrm>
          <a:custGeom>
            <a:avLst/>
            <a:gdLst/>
            <a:ahLst/>
            <a:cxnLst/>
            <a:rect l="l" t="t" r="r" b="b"/>
            <a:pathLst>
              <a:path w="793115" h="3346450">
                <a:moveTo>
                  <a:pt x="792598" y="3345893"/>
                </a:moveTo>
                <a:lnTo>
                  <a:pt x="0" y="3345893"/>
                </a:lnTo>
                <a:lnTo>
                  <a:pt x="0" y="0"/>
                </a:lnTo>
                <a:lnTo>
                  <a:pt x="792598" y="0"/>
                </a:lnTo>
                <a:lnTo>
                  <a:pt x="792598" y="3345893"/>
                </a:lnTo>
                <a:close/>
              </a:path>
            </a:pathLst>
          </a:custGeom>
          <a:solidFill>
            <a:srgbClr val="FFAA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1377" y="481204"/>
            <a:ext cx="6659245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id-ID" sz="3200" b="1" spc="-70" dirty="0" smtClean="0">
                <a:latin typeface="Tahoma"/>
                <a:cs typeface="Tahoma"/>
              </a:rPr>
              <a:t>P</a:t>
            </a:r>
            <a:r>
              <a:rPr sz="3200" b="1" spc="-70" dirty="0" err="1" smtClean="0">
                <a:latin typeface="Tahoma"/>
                <a:cs typeface="Tahoma"/>
              </a:rPr>
              <a:t>anduan</a:t>
            </a:r>
            <a:r>
              <a:rPr sz="3200" b="1" spc="-70" dirty="0" smtClean="0">
                <a:latin typeface="Tahoma"/>
                <a:cs typeface="Tahoma"/>
              </a:rPr>
              <a:t> </a:t>
            </a:r>
            <a:r>
              <a:rPr sz="3200" b="1" spc="-70" dirty="0" err="1" smtClean="0">
                <a:latin typeface="Tahoma"/>
                <a:cs typeface="Tahoma"/>
              </a:rPr>
              <a:t>pendaftaran</a:t>
            </a:r>
            <a:r>
              <a:rPr sz="3200" b="1" spc="-70" dirty="0" smtClean="0">
                <a:latin typeface="Tahoma"/>
                <a:cs typeface="Tahoma"/>
              </a:rPr>
              <a:t> </a:t>
            </a:r>
            <a:r>
              <a:rPr sz="3200" b="1" spc="-185" dirty="0" err="1" smtClean="0">
                <a:latin typeface="Tahoma"/>
                <a:cs typeface="Tahoma"/>
              </a:rPr>
              <a:t>k</a:t>
            </a:r>
            <a:r>
              <a:rPr sz="3200" b="1" spc="-50" dirty="0" err="1" smtClean="0">
                <a:latin typeface="Tahoma"/>
                <a:cs typeface="Tahoma"/>
              </a:rPr>
              <a:t>omunita</a:t>
            </a:r>
            <a:r>
              <a:rPr sz="3200" b="1" spc="-40" dirty="0" err="1" smtClean="0">
                <a:latin typeface="Tahoma"/>
                <a:cs typeface="Tahoma"/>
              </a:rPr>
              <a:t>s</a:t>
            </a:r>
            <a:r>
              <a:rPr sz="3200" b="1" spc="-204" dirty="0" smtClean="0">
                <a:latin typeface="Tahoma"/>
                <a:cs typeface="Tahoma"/>
              </a:rPr>
              <a:t> </a:t>
            </a:r>
            <a:r>
              <a:rPr sz="3200" b="1" spc="-90" dirty="0" err="1" smtClean="0">
                <a:latin typeface="Tahoma"/>
                <a:cs typeface="Tahoma"/>
              </a:rPr>
              <a:t>belaja</a:t>
            </a:r>
            <a:r>
              <a:rPr sz="3200" b="1" spc="-70" dirty="0" err="1" smtClean="0">
                <a:latin typeface="Tahoma"/>
                <a:cs typeface="Tahoma"/>
              </a:rPr>
              <a:t>r</a:t>
            </a:r>
            <a:endParaRPr sz="3200" dirty="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24473" y="2330561"/>
            <a:ext cx="6982459" cy="4160520"/>
          </a:xfrm>
          <a:custGeom>
            <a:avLst/>
            <a:gdLst/>
            <a:ahLst/>
            <a:cxnLst/>
            <a:rect l="l" t="t" r="r" b="b"/>
            <a:pathLst>
              <a:path w="6982459" h="3120390">
                <a:moveTo>
                  <a:pt x="0" y="520058"/>
                </a:moveTo>
                <a:lnTo>
                  <a:pt x="2125" y="472723"/>
                </a:lnTo>
                <a:lnTo>
                  <a:pt x="8378" y="426578"/>
                </a:lnTo>
                <a:lnTo>
                  <a:pt x="18577" y="381807"/>
                </a:lnTo>
                <a:lnTo>
                  <a:pt x="32536" y="338594"/>
                </a:lnTo>
                <a:lnTo>
                  <a:pt x="50073" y="297122"/>
                </a:lnTo>
                <a:lnTo>
                  <a:pt x="71003" y="257575"/>
                </a:lnTo>
                <a:lnTo>
                  <a:pt x="95144" y="220137"/>
                </a:lnTo>
                <a:lnTo>
                  <a:pt x="122311" y="184992"/>
                </a:lnTo>
                <a:lnTo>
                  <a:pt x="152322" y="152322"/>
                </a:lnTo>
                <a:lnTo>
                  <a:pt x="184992" y="122311"/>
                </a:lnTo>
                <a:lnTo>
                  <a:pt x="220137" y="95144"/>
                </a:lnTo>
                <a:lnTo>
                  <a:pt x="257575" y="71003"/>
                </a:lnTo>
                <a:lnTo>
                  <a:pt x="297122" y="50073"/>
                </a:lnTo>
                <a:lnTo>
                  <a:pt x="338594" y="32536"/>
                </a:lnTo>
                <a:lnTo>
                  <a:pt x="381807" y="18577"/>
                </a:lnTo>
                <a:lnTo>
                  <a:pt x="426578" y="8378"/>
                </a:lnTo>
                <a:lnTo>
                  <a:pt x="472723" y="2125"/>
                </a:lnTo>
                <a:lnTo>
                  <a:pt x="520058" y="0"/>
                </a:lnTo>
                <a:lnTo>
                  <a:pt x="6461836" y="0"/>
                </a:lnTo>
                <a:lnTo>
                  <a:pt x="6513237" y="2544"/>
                </a:lnTo>
                <a:lnTo>
                  <a:pt x="6563766" y="10085"/>
                </a:lnTo>
                <a:lnTo>
                  <a:pt x="6613084" y="22479"/>
                </a:lnTo>
                <a:lnTo>
                  <a:pt x="6660849" y="39587"/>
                </a:lnTo>
                <a:lnTo>
                  <a:pt x="6706720" y="61266"/>
                </a:lnTo>
                <a:lnTo>
                  <a:pt x="6750356" y="87376"/>
                </a:lnTo>
                <a:lnTo>
                  <a:pt x="6791417" y="117775"/>
                </a:lnTo>
                <a:lnTo>
                  <a:pt x="6829561" y="152322"/>
                </a:lnTo>
                <a:lnTo>
                  <a:pt x="6864106" y="190467"/>
                </a:lnTo>
                <a:lnTo>
                  <a:pt x="6894505" y="231530"/>
                </a:lnTo>
                <a:lnTo>
                  <a:pt x="6920615" y="275168"/>
                </a:lnTo>
                <a:lnTo>
                  <a:pt x="6942295" y="321041"/>
                </a:lnTo>
                <a:lnTo>
                  <a:pt x="6959403" y="368808"/>
                </a:lnTo>
                <a:lnTo>
                  <a:pt x="6971799" y="418127"/>
                </a:lnTo>
                <a:lnTo>
                  <a:pt x="6979340" y="468657"/>
                </a:lnTo>
                <a:lnTo>
                  <a:pt x="6981885" y="520058"/>
                </a:lnTo>
                <a:lnTo>
                  <a:pt x="6981885" y="2600244"/>
                </a:lnTo>
                <a:lnTo>
                  <a:pt x="6979760" y="2647577"/>
                </a:lnTo>
                <a:lnTo>
                  <a:pt x="6973506" y="2693720"/>
                </a:lnTo>
                <a:lnTo>
                  <a:pt x="6963308" y="2738488"/>
                </a:lnTo>
                <a:lnTo>
                  <a:pt x="6949348" y="2781700"/>
                </a:lnTo>
                <a:lnTo>
                  <a:pt x="6931811" y="2823170"/>
                </a:lnTo>
                <a:lnTo>
                  <a:pt x="6910880" y="2862716"/>
                </a:lnTo>
                <a:lnTo>
                  <a:pt x="6886739" y="2900153"/>
                </a:lnTo>
                <a:lnTo>
                  <a:pt x="6859571" y="2935299"/>
                </a:lnTo>
                <a:lnTo>
                  <a:pt x="6829561" y="2967969"/>
                </a:lnTo>
                <a:lnTo>
                  <a:pt x="6796891" y="2997979"/>
                </a:lnTo>
                <a:lnTo>
                  <a:pt x="6761746" y="3025147"/>
                </a:lnTo>
                <a:lnTo>
                  <a:pt x="6724308" y="3049288"/>
                </a:lnTo>
                <a:lnTo>
                  <a:pt x="6684762" y="3070219"/>
                </a:lnTo>
                <a:lnTo>
                  <a:pt x="6643292" y="3087756"/>
                </a:lnTo>
                <a:lnTo>
                  <a:pt x="6600081" y="3101715"/>
                </a:lnTo>
                <a:lnTo>
                  <a:pt x="6555312" y="3111914"/>
                </a:lnTo>
                <a:lnTo>
                  <a:pt x="6509169" y="3118168"/>
                </a:lnTo>
                <a:lnTo>
                  <a:pt x="6461836" y="3120293"/>
                </a:lnTo>
                <a:lnTo>
                  <a:pt x="520058" y="3120293"/>
                </a:lnTo>
                <a:lnTo>
                  <a:pt x="472723" y="3118168"/>
                </a:lnTo>
                <a:lnTo>
                  <a:pt x="426578" y="3111914"/>
                </a:lnTo>
                <a:lnTo>
                  <a:pt x="381807" y="3101715"/>
                </a:lnTo>
                <a:lnTo>
                  <a:pt x="338594" y="3087756"/>
                </a:lnTo>
                <a:lnTo>
                  <a:pt x="297122" y="3070219"/>
                </a:lnTo>
                <a:lnTo>
                  <a:pt x="257575" y="3049288"/>
                </a:lnTo>
                <a:lnTo>
                  <a:pt x="220137" y="3025147"/>
                </a:lnTo>
                <a:lnTo>
                  <a:pt x="184992" y="2997979"/>
                </a:lnTo>
                <a:lnTo>
                  <a:pt x="152322" y="2967969"/>
                </a:lnTo>
                <a:lnTo>
                  <a:pt x="122311" y="2935299"/>
                </a:lnTo>
                <a:lnTo>
                  <a:pt x="95144" y="2900153"/>
                </a:lnTo>
                <a:lnTo>
                  <a:pt x="71003" y="2862716"/>
                </a:lnTo>
                <a:lnTo>
                  <a:pt x="50073" y="2823170"/>
                </a:lnTo>
                <a:lnTo>
                  <a:pt x="32536" y="2781700"/>
                </a:lnTo>
                <a:lnTo>
                  <a:pt x="18577" y="2738488"/>
                </a:lnTo>
                <a:lnTo>
                  <a:pt x="8378" y="2693720"/>
                </a:lnTo>
                <a:lnTo>
                  <a:pt x="2125" y="2647577"/>
                </a:lnTo>
                <a:lnTo>
                  <a:pt x="0" y="2600244"/>
                </a:lnTo>
                <a:lnTo>
                  <a:pt x="0" y="520058"/>
                </a:lnTo>
                <a:close/>
              </a:path>
            </a:pathLst>
          </a:custGeom>
          <a:ln w="19049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20340" y="2491464"/>
            <a:ext cx="6522582" cy="3492751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lang="id-ID" sz="2800" b="1" spc="105" dirty="0" smtClean="0">
                <a:latin typeface="Trebuchet MS"/>
                <a:cs typeface="Trebuchet MS"/>
              </a:rPr>
              <a:t>P</a:t>
            </a:r>
            <a:r>
              <a:rPr lang="id-ID" sz="2800" b="1" spc="20" dirty="0" smtClean="0">
                <a:latin typeface="Trebuchet MS"/>
                <a:cs typeface="Trebuchet MS"/>
              </a:rPr>
              <a:t>e</a:t>
            </a:r>
            <a:r>
              <a:rPr lang="id-ID" sz="2800" b="1" spc="60" dirty="0" smtClean="0">
                <a:latin typeface="Trebuchet MS"/>
                <a:cs typeface="Trebuchet MS"/>
              </a:rPr>
              <a:t>nda</a:t>
            </a:r>
            <a:r>
              <a:rPr lang="id-ID" sz="2800" b="1" spc="90" dirty="0" smtClean="0">
                <a:latin typeface="Trebuchet MS"/>
                <a:cs typeface="Trebuchet MS"/>
              </a:rPr>
              <a:t>f</a:t>
            </a:r>
            <a:r>
              <a:rPr lang="id-ID" sz="2800" b="1" spc="85" dirty="0" smtClean="0">
                <a:latin typeface="Trebuchet MS"/>
                <a:cs typeface="Trebuchet MS"/>
              </a:rPr>
              <a:t>t</a:t>
            </a:r>
            <a:r>
              <a:rPr lang="id-ID" sz="2800" b="1" spc="65" dirty="0" smtClean="0">
                <a:latin typeface="Trebuchet MS"/>
                <a:cs typeface="Trebuchet MS"/>
              </a:rPr>
              <a:t>a</a:t>
            </a:r>
            <a:r>
              <a:rPr lang="id-ID" sz="2800" b="1" spc="15" dirty="0" smtClean="0">
                <a:latin typeface="Trebuchet MS"/>
                <a:cs typeface="Trebuchet MS"/>
              </a:rPr>
              <a:t>r</a:t>
            </a:r>
            <a:r>
              <a:rPr lang="id-ID" sz="2800" b="1" spc="65" dirty="0" smtClean="0">
                <a:latin typeface="Trebuchet MS"/>
                <a:cs typeface="Trebuchet MS"/>
              </a:rPr>
              <a:t>an</a:t>
            </a:r>
            <a:r>
              <a:rPr lang="id-ID" sz="2800" b="1" spc="-120" dirty="0" smtClean="0">
                <a:latin typeface="Trebuchet MS"/>
                <a:cs typeface="Trebuchet MS"/>
              </a:rPr>
              <a:t> </a:t>
            </a:r>
            <a:r>
              <a:rPr lang="id-ID" sz="2800" b="1" spc="15" dirty="0" smtClean="0">
                <a:latin typeface="Trebuchet MS"/>
                <a:cs typeface="Trebuchet MS"/>
              </a:rPr>
              <a:t>K</a:t>
            </a:r>
            <a:r>
              <a:rPr lang="id-ID" sz="2800" b="1" spc="50" dirty="0" smtClean="0">
                <a:latin typeface="Trebuchet MS"/>
                <a:cs typeface="Trebuchet MS"/>
              </a:rPr>
              <a:t>o</a:t>
            </a:r>
            <a:r>
              <a:rPr lang="id-ID" sz="2800" b="1" spc="65" dirty="0" smtClean="0">
                <a:latin typeface="Trebuchet MS"/>
                <a:cs typeface="Trebuchet MS"/>
              </a:rPr>
              <a:t>m</a:t>
            </a:r>
            <a:r>
              <a:rPr lang="id-ID" sz="2800" b="1" spc="60" dirty="0" smtClean="0">
                <a:latin typeface="Trebuchet MS"/>
                <a:cs typeface="Trebuchet MS"/>
              </a:rPr>
              <a:t>un</a:t>
            </a:r>
            <a:r>
              <a:rPr lang="id-ID" sz="2800" b="1" spc="-25" dirty="0" smtClean="0">
                <a:latin typeface="Trebuchet MS"/>
                <a:cs typeface="Trebuchet MS"/>
              </a:rPr>
              <a:t>i</a:t>
            </a:r>
            <a:r>
              <a:rPr lang="id-ID" sz="2800" b="1" spc="85" dirty="0" smtClean="0">
                <a:latin typeface="Trebuchet MS"/>
                <a:cs typeface="Trebuchet MS"/>
              </a:rPr>
              <a:t>t</a:t>
            </a:r>
            <a:r>
              <a:rPr lang="id-ID" sz="2800" b="1" spc="65" dirty="0" smtClean="0">
                <a:latin typeface="Trebuchet MS"/>
                <a:cs typeface="Trebuchet MS"/>
              </a:rPr>
              <a:t>a</a:t>
            </a:r>
            <a:r>
              <a:rPr lang="id-ID" sz="2800" b="1" spc="155" dirty="0" smtClean="0">
                <a:latin typeface="Trebuchet MS"/>
                <a:cs typeface="Trebuchet MS"/>
              </a:rPr>
              <a:t>s</a:t>
            </a:r>
            <a:r>
              <a:rPr lang="id-ID" sz="2800" b="1" spc="-120" dirty="0" smtClean="0">
                <a:latin typeface="Trebuchet MS"/>
                <a:cs typeface="Trebuchet MS"/>
              </a:rPr>
              <a:t> </a:t>
            </a:r>
            <a:r>
              <a:rPr lang="id-ID" sz="2800" b="1" spc="135" dirty="0" smtClean="0">
                <a:latin typeface="Trebuchet MS"/>
                <a:cs typeface="Trebuchet MS"/>
              </a:rPr>
              <a:t>B</a:t>
            </a:r>
            <a:r>
              <a:rPr lang="id-ID" sz="2800" b="1" spc="20" dirty="0" smtClean="0">
                <a:latin typeface="Trebuchet MS"/>
                <a:cs typeface="Trebuchet MS"/>
              </a:rPr>
              <a:t>e</a:t>
            </a:r>
            <a:r>
              <a:rPr lang="id-ID" sz="2800" b="1" spc="-20" dirty="0" smtClean="0">
                <a:latin typeface="Trebuchet MS"/>
                <a:cs typeface="Trebuchet MS"/>
              </a:rPr>
              <a:t>l</a:t>
            </a:r>
            <a:r>
              <a:rPr lang="id-ID" sz="2800" b="1" spc="110" dirty="0" smtClean="0">
                <a:latin typeface="Trebuchet MS"/>
                <a:cs typeface="Trebuchet MS"/>
              </a:rPr>
              <a:t>a</a:t>
            </a:r>
            <a:r>
              <a:rPr lang="id-ID" sz="2800" b="1" spc="-90" dirty="0" smtClean="0">
                <a:latin typeface="Trebuchet MS"/>
                <a:cs typeface="Trebuchet MS"/>
              </a:rPr>
              <a:t>j</a:t>
            </a:r>
            <a:r>
              <a:rPr lang="id-ID" sz="2800" b="1" spc="65" dirty="0" smtClean="0">
                <a:latin typeface="Trebuchet MS"/>
                <a:cs typeface="Trebuchet MS"/>
              </a:rPr>
              <a:t>a</a:t>
            </a:r>
            <a:r>
              <a:rPr lang="id-ID" sz="2800" b="1" spc="30" dirty="0" smtClean="0">
                <a:latin typeface="Trebuchet MS"/>
                <a:cs typeface="Trebuchet MS"/>
              </a:rPr>
              <a:t>r</a:t>
            </a: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endParaRPr lang="id-ID" sz="2800" dirty="0" smtClean="0">
              <a:latin typeface="Trebuchet MS"/>
              <a:cs typeface="Trebuchet MS"/>
            </a:endParaRPr>
          </a:p>
          <a:p>
            <a:pPr marL="12700" marR="28575">
              <a:lnSpc>
                <a:spcPct val="113599"/>
              </a:lnSpc>
              <a:spcBef>
                <a:spcPts val="45"/>
              </a:spcBef>
            </a:pPr>
            <a:r>
              <a:rPr lang="en-US" sz="2000" spc="30" dirty="0" err="1" smtClean="0">
                <a:latin typeface="Trebuchet MS"/>
                <a:cs typeface="Trebuchet MS"/>
              </a:rPr>
              <a:t>Penting</a:t>
            </a:r>
            <a:r>
              <a:rPr lang="en-US" sz="2000" spc="30" dirty="0" smtClean="0">
                <a:latin typeface="Trebuchet MS"/>
                <a:cs typeface="Trebuchet MS"/>
              </a:rPr>
              <a:t> !!!!</a:t>
            </a:r>
          </a:p>
          <a:p>
            <a:pPr marL="469900" marR="28575" indent="-457200">
              <a:lnSpc>
                <a:spcPct val="113599"/>
              </a:lnSpc>
              <a:spcBef>
                <a:spcPts val="45"/>
              </a:spcBef>
              <a:buAutoNum type="arabicPeriod"/>
            </a:pPr>
            <a:r>
              <a:rPr lang="en-US" sz="2000" spc="30" dirty="0" err="1" smtClean="0">
                <a:latin typeface="Trebuchet MS"/>
                <a:cs typeface="Trebuchet MS"/>
              </a:rPr>
              <a:t>Menyelesaikan</a:t>
            </a:r>
            <a:r>
              <a:rPr lang="en-US" sz="2000" spc="30" dirty="0" smtClean="0">
                <a:latin typeface="Trebuchet MS"/>
                <a:cs typeface="Trebuchet MS"/>
              </a:rPr>
              <a:t> topic </a:t>
            </a:r>
            <a:r>
              <a:rPr lang="en-US" sz="2000" spc="30" dirty="0" err="1" smtClean="0">
                <a:latin typeface="Trebuchet MS"/>
                <a:cs typeface="Trebuchet MS"/>
              </a:rPr>
              <a:t>kurikulum</a:t>
            </a:r>
            <a:r>
              <a:rPr lang="en-US" sz="2000" spc="30" dirty="0" smtClean="0">
                <a:latin typeface="Trebuchet MS"/>
                <a:cs typeface="Trebuchet MS"/>
              </a:rPr>
              <a:t> </a:t>
            </a:r>
            <a:r>
              <a:rPr lang="en-US" sz="2000" spc="30" dirty="0" err="1" smtClean="0">
                <a:latin typeface="Trebuchet MS"/>
                <a:cs typeface="Trebuchet MS"/>
              </a:rPr>
              <a:t>merdeka</a:t>
            </a:r>
            <a:r>
              <a:rPr lang="en-US" sz="2000" spc="30" dirty="0">
                <a:latin typeface="Trebuchet MS"/>
                <a:cs typeface="Trebuchet MS"/>
              </a:rPr>
              <a:t> </a:t>
            </a:r>
            <a:r>
              <a:rPr lang="en-US" sz="2000" spc="30" dirty="0" err="1" smtClean="0">
                <a:latin typeface="Trebuchet MS"/>
                <a:cs typeface="Trebuchet MS"/>
              </a:rPr>
              <a:t>pada</a:t>
            </a:r>
            <a:r>
              <a:rPr lang="en-US" sz="2000" spc="30" dirty="0" smtClean="0">
                <a:latin typeface="Trebuchet MS"/>
                <a:cs typeface="Trebuchet MS"/>
              </a:rPr>
              <a:t> PMM </a:t>
            </a:r>
            <a:r>
              <a:rPr lang="en-US" sz="2000" spc="30" dirty="0" err="1" smtClean="0">
                <a:latin typeface="Trebuchet MS"/>
                <a:cs typeface="Trebuchet MS"/>
              </a:rPr>
              <a:t>hingga</a:t>
            </a:r>
            <a:r>
              <a:rPr lang="en-US" sz="2000" spc="30" dirty="0" smtClean="0">
                <a:latin typeface="Trebuchet MS"/>
                <a:cs typeface="Trebuchet MS"/>
              </a:rPr>
              <a:t> </a:t>
            </a:r>
            <a:r>
              <a:rPr lang="en-US" sz="2000" spc="30" dirty="0" err="1" smtClean="0">
                <a:latin typeface="Trebuchet MS"/>
                <a:cs typeface="Trebuchet MS"/>
              </a:rPr>
              <a:t>tahap</a:t>
            </a:r>
            <a:r>
              <a:rPr lang="en-US" sz="2000" spc="30" dirty="0" smtClean="0">
                <a:latin typeface="Trebuchet MS"/>
                <a:cs typeface="Trebuchet MS"/>
              </a:rPr>
              <a:t> </a:t>
            </a:r>
            <a:r>
              <a:rPr lang="en-US" sz="2000" spc="30" dirty="0" err="1" smtClean="0">
                <a:latin typeface="Trebuchet MS"/>
                <a:cs typeface="Trebuchet MS"/>
              </a:rPr>
              <a:t>aksi</a:t>
            </a:r>
            <a:r>
              <a:rPr lang="en-US" sz="2000" spc="30" dirty="0" smtClean="0">
                <a:latin typeface="Trebuchet MS"/>
                <a:cs typeface="Trebuchet MS"/>
              </a:rPr>
              <a:t> </a:t>
            </a:r>
            <a:r>
              <a:rPr lang="en-US" sz="2000" spc="30" dirty="0" err="1" smtClean="0">
                <a:latin typeface="Trebuchet MS"/>
                <a:cs typeface="Trebuchet MS"/>
              </a:rPr>
              <a:t>nyata</a:t>
            </a:r>
            <a:r>
              <a:rPr lang="en-US" sz="2000" spc="30" dirty="0" smtClean="0">
                <a:latin typeface="Trebuchet MS"/>
                <a:cs typeface="Trebuchet MS"/>
              </a:rPr>
              <a:t> </a:t>
            </a:r>
          </a:p>
          <a:p>
            <a:pPr marL="469900" marR="28575" indent="-457200">
              <a:lnSpc>
                <a:spcPct val="113599"/>
              </a:lnSpc>
              <a:spcBef>
                <a:spcPts val="45"/>
              </a:spcBef>
              <a:buAutoNum type="arabicPeriod"/>
            </a:pPr>
            <a:r>
              <a:rPr lang="en-US" sz="2000" spc="30" dirty="0" err="1" smtClean="0">
                <a:latin typeface="Trebuchet MS"/>
                <a:cs typeface="Trebuchet MS"/>
              </a:rPr>
              <a:t>Terkait</a:t>
            </a:r>
            <a:r>
              <a:rPr lang="en-US" sz="2000" spc="30" dirty="0" smtClean="0">
                <a:latin typeface="Trebuchet MS"/>
                <a:cs typeface="Trebuchet MS"/>
              </a:rPr>
              <a:t> </a:t>
            </a:r>
            <a:r>
              <a:rPr lang="en-US" sz="2000" spc="30" dirty="0" err="1" smtClean="0">
                <a:latin typeface="Trebuchet MS"/>
                <a:cs typeface="Trebuchet MS"/>
              </a:rPr>
              <a:t>aksi</a:t>
            </a:r>
            <a:r>
              <a:rPr lang="en-US" sz="2000" spc="30" dirty="0" smtClean="0">
                <a:latin typeface="Trebuchet MS"/>
                <a:cs typeface="Trebuchet MS"/>
              </a:rPr>
              <a:t> </a:t>
            </a:r>
            <a:r>
              <a:rPr lang="en-US" sz="2000" spc="30" dirty="0" err="1" smtClean="0">
                <a:latin typeface="Trebuchet MS"/>
                <a:cs typeface="Trebuchet MS"/>
              </a:rPr>
              <a:t>nyata</a:t>
            </a:r>
            <a:r>
              <a:rPr lang="en-US" sz="2000" spc="30" dirty="0" smtClean="0">
                <a:latin typeface="Trebuchet MS"/>
                <a:cs typeface="Trebuchet MS"/>
              </a:rPr>
              <a:t>, </a:t>
            </a:r>
            <a:r>
              <a:rPr lang="en-US" sz="2000" spc="30" dirty="0" err="1" smtClean="0">
                <a:latin typeface="Trebuchet MS"/>
                <a:cs typeface="Trebuchet MS"/>
              </a:rPr>
              <a:t>sesuaika</a:t>
            </a:r>
            <a:r>
              <a:rPr lang="en-US" sz="2000" spc="30" dirty="0" err="1" smtClean="0">
                <a:latin typeface="Trebuchet MS"/>
                <a:cs typeface="Trebuchet MS"/>
              </a:rPr>
              <a:t>n</a:t>
            </a:r>
            <a:r>
              <a:rPr lang="en-US" sz="2000" spc="30" dirty="0" smtClean="0">
                <a:latin typeface="Trebuchet MS"/>
                <a:cs typeface="Trebuchet MS"/>
              </a:rPr>
              <a:t> </a:t>
            </a:r>
            <a:r>
              <a:rPr lang="en-US" sz="2000" spc="30" dirty="0" err="1" smtClean="0">
                <a:latin typeface="Trebuchet MS"/>
                <a:cs typeface="Trebuchet MS"/>
              </a:rPr>
              <a:t>dengan</a:t>
            </a:r>
            <a:r>
              <a:rPr lang="en-US" sz="2000" spc="30" dirty="0" smtClean="0">
                <a:latin typeface="Trebuchet MS"/>
                <a:cs typeface="Trebuchet MS"/>
              </a:rPr>
              <a:t> </a:t>
            </a:r>
            <a:r>
              <a:rPr lang="en-US" sz="2000" spc="30" dirty="0" err="1" smtClean="0">
                <a:latin typeface="Trebuchet MS"/>
                <a:cs typeface="Trebuchet MS"/>
              </a:rPr>
              <a:t>panduan</a:t>
            </a:r>
            <a:r>
              <a:rPr lang="en-US" sz="2000" spc="30" dirty="0" smtClean="0">
                <a:latin typeface="Trebuchet MS"/>
                <a:cs typeface="Trebuchet MS"/>
              </a:rPr>
              <a:t> </a:t>
            </a:r>
            <a:r>
              <a:rPr lang="en-US" sz="2000" spc="30" dirty="0" err="1" smtClean="0">
                <a:latin typeface="Trebuchet MS"/>
                <a:cs typeface="Trebuchet MS"/>
              </a:rPr>
              <a:t>dn</a:t>
            </a:r>
            <a:r>
              <a:rPr lang="en-US" sz="2000" spc="30" dirty="0" smtClean="0">
                <a:latin typeface="Trebuchet MS"/>
                <a:cs typeface="Trebuchet MS"/>
              </a:rPr>
              <a:t> </a:t>
            </a:r>
            <a:r>
              <a:rPr lang="en-US" sz="2000" spc="30" dirty="0" err="1" smtClean="0">
                <a:latin typeface="Trebuchet MS"/>
                <a:cs typeface="Trebuchet MS"/>
              </a:rPr>
              <a:t>pastikan</a:t>
            </a:r>
            <a:r>
              <a:rPr lang="en-US" sz="2000" spc="30" dirty="0" smtClean="0">
                <a:latin typeface="Trebuchet MS"/>
                <a:cs typeface="Trebuchet MS"/>
              </a:rPr>
              <a:t> </a:t>
            </a:r>
            <a:r>
              <a:rPr lang="en-US" sz="2000" spc="30" dirty="0" err="1" smtClean="0">
                <a:latin typeface="Trebuchet MS"/>
                <a:cs typeface="Trebuchet MS"/>
              </a:rPr>
              <a:t>aksi</a:t>
            </a:r>
            <a:r>
              <a:rPr lang="en-US" sz="2000" spc="30" dirty="0" smtClean="0">
                <a:latin typeface="Trebuchet MS"/>
                <a:cs typeface="Trebuchet MS"/>
              </a:rPr>
              <a:t> </a:t>
            </a:r>
            <a:r>
              <a:rPr lang="en-US" sz="2000" spc="30" dirty="0" err="1" smtClean="0">
                <a:latin typeface="Trebuchet MS"/>
                <a:cs typeface="Trebuchet MS"/>
              </a:rPr>
              <a:t>nyata</a:t>
            </a:r>
            <a:r>
              <a:rPr lang="en-US" sz="2000" spc="30" dirty="0" smtClean="0">
                <a:latin typeface="Trebuchet MS"/>
                <a:cs typeface="Trebuchet MS"/>
              </a:rPr>
              <a:t> yang </a:t>
            </a:r>
            <a:r>
              <a:rPr lang="en-US" sz="2000" spc="30" dirty="0" err="1" smtClean="0">
                <a:latin typeface="Trebuchet MS"/>
                <a:cs typeface="Trebuchet MS"/>
              </a:rPr>
              <a:t>diunggah</a:t>
            </a:r>
            <a:r>
              <a:rPr lang="en-US" sz="2000" spc="30" dirty="0" smtClean="0">
                <a:latin typeface="Trebuchet MS"/>
                <a:cs typeface="Trebuchet MS"/>
              </a:rPr>
              <a:t> </a:t>
            </a:r>
            <a:r>
              <a:rPr lang="en-US" sz="2000" spc="30" dirty="0" err="1" smtClean="0">
                <a:latin typeface="Trebuchet MS"/>
                <a:cs typeface="Trebuchet MS"/>
              </a:rPr>
              <a:t>adalah</a:t>
            </a:r>
            <a:r>
              <a:rPr lang="en-US" sz="2000" spc="30" dirty="0" smtClean="0">
                <a:latin typeface="Trebuchet MS"/>
                <a:cs typeface="Trebuchet MS"/>
              </a:rPr>
              <a:t> </a:t>
            </a:r>
            <a:r>
              <a:rPr lang="en-US" sz="2000" spc="30" dirty="0" err="1" smtClean="0">
                <a:latin typeface="Trebuchet MS"/>
                <a:cs typeface="Trebuchet MS"/>
              </a:rPr>
              <a:t>karya</a:t>
            </a:r>
            <a:r>
              <a:rPr lang="en-US" sz="2000" spc="30" dirty="0" smtClean="0">
                <a:latin typeface="Trebuchet MS"/>
                <a:cs typeface="Trebuchet MS"/>
              </a:rPr>
              <a:t> </a:t>
            </a:r>
            <a:r>
              <a:rPr lang="en-US" sz="2000" spc="30" dirty="0" err="1" smtClean="0">
                <a:latin typeface="Trebuchet MS"/>
                <a:cs typeface="Trebuchet MS"/>
              </a:rPr>
              <a:t>orisinil</a:t>
            </a:r>
            <a:r>
              <a:rPr lang="en-US" sz="2000" spc="30" dirty="0" smtClean="0">
                <a:latin typeface="Trebuchet MS"/>
                <a:cs typeface="Trebuchet MS"/>
              </a:rPr>
              <a:t> </a:t>
            </a:r>
            <a:r>
              <a:rPr lang="en-US" sz="2000" spc="30" dirty="0" err="1" smtClean="0">
                <a:latin typeface="Trebuchet MS"/>
                <a:cs typeface="Trebuchet MS"/>
              </a:rPr>
              <a:t>dan</a:t>
            </a:r>
            <a:r>
              <a:rPr lang="en-US" sz="2000" spc="30" dirty="0" smtClean="0">
                <a:latin typeface="Trebuchet MS"/>
                <a:cs typeface="Trebuchet MS"/>
              </a:rPr>
              <a:t> </a:t>
            </a:r>
            <a:r>
              <a:rPr lang="en-US" sz="2000" spc="30" dirty="0" err="1" smtClean="0">
                <a:latin typeface="Trebuchet MS"/>
                <a:cs typeface="Trebuchet MS"/>
              </a:rPr>
              <a:t>tidak</a:t>
            </a:r>
            <a:r>
              <a:rPr lang="en-US" sz="2000" spc="30" dirty="0" smtClean="0">
                <a:latin typeface="Trebuchet MS"/>
                <a:cs typeface="Trebuchet MS"/>
              </a:rPr>
              <a:t> </a:t>
            </a:r>
            <a:r>
              <a:rPr lang="en-US" sz="2000" spc="30" dirty="0" err="1" smtClean="0">
                <a:latin typeface="Trebuchet MS"/>
                <a:cs typeface="Trebuchet MS"/>
              </a:rPr>
              <a:t>mengndung</a:t>
            </a:r>
            <a:r>
              <a:rPr lang="en-US" sz="2000" spc="30" dirty="0" smtClean="0">
                <a:latin typeface="Trebuchet MS"/>
                <a:cs typeface="Trebuchet MS"/>
              </a:rPr>
              <a:t> </a:t>
            </a:r>
            <a:r>
              <a:rPr lang="en-US" sz="2000" spc="30" dirty="0" err="1" smtClean="0">
                <a:latin typeface="Trebuchet MS"/>
                <a:cs typeface="Trebuchet MS"/>
              </a:rPr>
              <a:t>unsur</a:t>
            </a:r>
            <a:r>
              <a:rPr lang="en-US" sz="2000" spc="30" dirty="0" smtClean="0">
                <a:latin typeface="Trebuchet MS"/>
                <a:cs typeface="Trebuchet MS"/>
              </a:rPr>
              <a:t> </a:t>
            </a:r>
            <a:r>
              <a:rPr lang="en-US" sz="2000" spc="30" dirty="0" err="1" smtClean="0">
                <a:latin typeface="Trebuchet MS"/>
                <a:cs typeface="Trebuchet MS"/>
              </a:rPr>
              <a:t>plagiasi</a:t>
            </a:r>
            <a:r>
              <a:rPr lang="en-US" sz="2000" spc="30" dirty="0" smtClean="0">
                <a:latin typeface="Trebuchet MS"/>
                <a:cs typeface="Trebuchet MS"/>
              </a:rPr>
              <a:t>. </a:t>
            </a:r>
            <a:r>
              <a:rPr lang="en-US" sz="2000" spc="30" dirty="0" smtClean="0">
                <a:latin typeface="Trebuchet MS"/>
                <a:cs typeface="Trebuchet MS"/>
              </a:rPr>
              <a:t> </a:t>
            </a:r>
            <a:endParaRPr lang="id-ID" sz="2000" dirty="0" smtClean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lang="id-ID" sz="2800" dirty="0" smtClean="0">
              <a:latin typeface="Trebuchet MS"/>
              <a:cs typeface="Trebuchet MS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34261" y="47300"/>
            <a:ext cx="1609721" cy="105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55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350" y="2099062"/>
            <a:ext cx="793115" cy="4461933"/>
          </a:xfrm>
          <a:custGeom>
            <a:avLst/>
            <a:gdLst/>
            <a:ahLst/>
            <a:cxnLst/>
            <a:rect l="l" t="t" r="r" b="b"/>
            <a:pathLst>
              <a:path w="793115" h="3346450">
                <a:moveTo>
                  <a:pt x="792598" y="3345893"/>
                </a:moveTo>
                <a:lnTo>
                  <a:pt x="0" y="3345893"/>
                </a:lnTo>
                <a:lnTo>
                  <a:pt x="0" y="0"/>
                </a:lnTo>
                <a:lnTo>
                  <a:pt x="792598" y="0"/>
                </a:lnTo>
                <a:lnTo>
                  <a:pt x="792598" y="3345893"/>
                </a:lnTo>
                <a:close/>
              </a:path>
            </a:pathLst>
          </a:custGeom>
          <a:solidFill>
            <a:srgbClr val="FFAA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1377" y="727425"/>
            <a:ext cx="665924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3200" b="1" spc="-70" dirty="0" err="1" smtClean="0">
                <a:latin typeface="Tahoma"/>
                <a:cs typeface="Tahoma"/>
              </a:rPr>
              <a:t>Sekian</a:t>
            </a:r>
            <a:r>
              <a:rPr lang="en-US" sz="3200" b="1" spc="-70" dirty="0" smtClean="0">
                <a:latin typeface="Tahoma"/>
                <a:cs typeface="Tahoma"/>
              </a:rPr>
              <a:t> </a:t>
            </a:r>
            <a:endParaRPr sz="3200" dirty="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75656" y="2099062"/>
            <a:ext cx="6982459" cy="4160520"/>
          </a:xfrm>
          <a:custGeom>
            <a:avLst/>
            <a:gdLst/>
            <a:ahLst/>
            <a:cxnLst/>
            <a:rect l="l" t="t" r="r" b="b"/>
            <a:pathLst>
              <a:path w="6982459" h="3120390">
                <a:moveTo>
                  <a:pt x="0" y="520058"/>
                </a:moveTo>
                <a:lnTo>
                  <a:pt x="2125" y="472723"/>
                </a:lnTo>
                <a:lnTo>
                  <a:pt x="8378" y="426578"/>
                </a:lnTo>
                <a:lnTo>
                  <a:pt x="18577" y="381807"/>
                </a:lnTo>
                <a:lnTo>
                  <a:pt x="32536" y="338594"/>
                </a:lnTo>
                <a:lnTo>
                  <a:pt x="50073" y="297122"/>
                </a:lnTo>
                <a:lnTo>
                  <a:pt x="71003" y="257575"/>
                </a:lnTo>
                <a:lnTo>
                  <a:pt x="95144" y="220137"/>
                </a:lnTo>
                <a:lnTo>
                  <a:pt x="122311" y="184992"/>
                </a:lnTo>
                <a:lnTo>
                  <a:pt x="152322" y="152322"/>
                </a:lnTo>
                <a:lnTo>
                  <a:pt x="184992" y="122311"/>
                </a:lnTo>
                <a:lnTo>
                  <a:pt x="220137" y="95144"/>
                </a:lnTo>
                <a:lnTo>
                  <a:pt x="257575" y="71003"/>
                </a:lnTo>
                <a:lnTo>
                  <a:pt x="297122" y="50073"/>
                </a:lnTo>
                <a:lnTo>
                  <a:pt x="338594" y="32536"/>
                </a:lnTo>
                <a:lnTo>
                  <a:pt x="381807" y="18577"/>
                </a:lnTo>
                <a:lnTo>
                  <a:pt x="426578" y="8378"/>
                </a:lnTo>
                <a:lnTo>
                  <a:pt x="472723" y="2125"/>
                </a:lnTo>
                <a:lnTo>
                  <a:pt x="520058" y="0"/>
                </a:lnTo>
                <a:lnTo>
                  <a:pt x="6461836" y="0"/>
                </a:lnTo>
                <a:lnTo>
                  <a:pt x="6513237" y="2544"/>
                </a:lnTo>
                <a:lnTo>
                  <a:pt x="6563766" y="10085"/>
                </a:lnTo>
                <a:lnTo>
                  <a:pt x="6613084" y="22479"/>
                </a:lnTo>
                <a:lnTo>
                  <a:pt x="6660849" y="39587"/>
                </a:lnTo>
                <a:lnTo>
                  <a:pt x="6706720" y="61266"/>
                </a:lnTo>
                <a:lnTo>
                  <a:pt x="6750356" y="87376"/>
                </a:lnTo>
                <a:lnTo>
                  <a:pt x="6791417" y="117775"/>
                </a:lnTo>
                <a:lnTo>
                  <a:pt x="6829561" y="152322"/>
                </a:lnTo>
                <a:lnTo>
                  <a:pt x="6864106" y="190467"/>
                </a:lnTo>
                <a:lnTo>
                  <a:pt x="6894505" y="231530"/>
                </a:lnTo>
                <a:lnTo>
                  <a:pt x="6920615" y="275168"/>
                </a:lnTo>
                <a:lnTo>
                  <a:pt x="6942295" y="321041"/>
                </a:lnTo>
                <a:lnTo>
                  <a:pt x="6959403" y="368808"/>
                </a:lnTo>
                <a:lnTo>
                  <a:pt x="6971799" y="418127"/>
                </a:lnTo>
                <a:lnTo>
                  <a:pt x="6979340" y="468657"/>
                </a:lnTo>
                <a:lnTo>
                  <a:pt x="6981885" y="520058"/>
                </a:lnTo>
                <a:lnTo>
                  <a:pt x="6981885" y="2600244"/>
                </a:lnTo>
                <a:lnTo>
                  <a:pt x="6979760" y="2647577"/>
                </a:lnTo>
                <a:lnTo>
                  <a:pt x="6973506" y="2693720"/>
                </a:lnTo>
                <a:lnTo>
                  <a:pt x="6963308" y="2738488"/>
                </a:lnTo>
                <a:lnTo>
                  <a:pt x="6949348" y="2781700"/>
                </a:lnTo>
                <a:lnTo>
                  <a:pt x="6931811" y="2823170"/>
                </a:lnTo>
                <a:lnTo>
                  <a:pt x="6910880" y="2862716"/>
                </a:lnTo>
                <a:lnTo>
                  <a:pt x="6886739" y="2900153"/>
                </a:lnTo>
                <a:lnTo>
                  <a:pt x="6859571" y="2935299"/>
                </a:lnTo>
                <a:lnTo>
                  <a:pt x="6829561" y="2967969"/>
                </a:lnTo>
                <a:lnTo>
                  <a:pt x="6796891" y="2997979"/>
                </a:lnTo>
                <a:lnTo>
                  <a:pt x="6761746" y="3025147"/>
                </a:lnTo>
                <a:lnTo>
                  <a:pt x="6724308" y="3049288"/>
                </a:lnTo>
                <a:lnTo>
                  <a:pt x="6684762" y="3070219"/>
                </a:lnTo>
                <a:lnTo>
                  <a:pt x="6643292" y="3087756"/>
                </a:lnTo>
                <a:lnTo>
                  <a:pt x="6600081" y="3101715"/>
                </a:lnTo>
                <a:lnTo>
                  <a:pt x="6555312" y="3111914"/>
                </a:lnTo>
                <a:lnTo>
                  <a:pt x="6509169" y="3118168"/>
                </a:lnTo>
                <a:lnTo>
                  <a:pt x="6461836" y="3120293"/>
                </a:lnTo>
                <a:lnTo>
                  <a:pt x="520058" y="3120293"/>
                </a:lnTo>
                <a:lnTo>
                  <a:pt x="472723" y="3118168"/>
                </a:lnTo>
                <a:lnTo>
                  <a:pt x="426578" y="3111914"/>
                </a:lnTo>
                <a:lnTo>
                  <a:pt x="381807" y="3101715"/>
                </a:lnTo>
                <a:lnTo>
                  <a:pt x="338594" y="3087756"/>
                </a:lnTo>
                <a:lnTo>
                  <a:pt x="297122" y="3070219"/>
                </a:lnTo>
                <a:lnTo>
                  <a:pt x="257575" y="3049288"/>
                </a:lnTo>
                <a:lnTo>
                  <a:pt x="220137" y="3025147"/>
                </a:lnTo>
                <a:lnTo>
                  <a:pt x="184992" y="2997979"/>
                </a:lnTo>
                <a:lnTo>
                  <a:pt x="152322" y="2967969"/>
                </a:lnTo>
                <a:lnTo>
                  <a:pt x="122311" y="2935299"/>
                </a:lnTo>
                <a:lnTo>
                  <a:pt x="95144" y="2900153"/>
                </a:lnTo>
                <a:lnTo>
                  <a:pt x="71003" y="2862716"/>
                </a:lnTo>
                <a:lnTo>
                  <a:pt x="50073" y="2823170"/>
                </a:lnTo>
                <a:lnTo>
                  <a:pt x="32536" y="2781700"/>
                </a:lnTo>
                <a:lnTo>
                  <a:pt x="18577" y="2738488"/>
                </a:lnTo>
                <a:lnTo>
                  <a:pt x="8378" y="2693720"/>
                </a:lnTo>
                <a:lnTo>
                  <a:pt x="2125" y="2647577"/>
                </a:lnTo>
                <a:lnTo>
                  <a:pt x="0" y="2600244"/>
                </a:lnTo>
                <a:lnTo>
                  <a:pt x="0" y="520058"/>
                </a:lnTo>
                <a:close/>
              </a:path>
            </a:pathLst>
          </a:custGeom>
          <a:ln w="19049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20340" y="2491464"/>
            <a:ext cx="6522582" cy="1274708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lang="en-US" sz="8000" b="1" spc="105" dirty="0" err="1" smtClean="0">
                <a:latin typeface="Trebuchet MS"/>
                <a:cs typeface="Trebuchet MS"/>
              </a:rPr>
              <a:t>Terima</a:t>
            </a:r>
            <a:r>
              <a:rPr lang="en-US" sz="8000" b="1" spc="105" dirty="0" smtClean="0">
                <a:latin typeface="Trebuchet MS"/>
                <a:cs typeface="Trebuchet MS"/>
              </a:rPr>
              <a:t> </a:t>
            </a:r>
            <a:r>
              <a:rPr lang="en-US" sz="8000" b="1" spc="105" dirty="0" err="1" smtClean="0">
                <a:latin typeface="Trebuchet MS"/>
                <a:cs typeface="Trebuchet MS"/>
              </a:rPr>
              <a:t>kasih</a:t>
            </a:r>
            <a:r>
              <a:rPr lang="en-US" sz="8000" b="1" spc="105" dirty="0" smtClean="0">
                <a:latin typeface="Trebuchet MS"/>
                <a:cs typeface="Trebuchet MS"/>
              </a:rPr>
              <a:t> </a:t>
            </a:r>
            <a:endParaRPr lang="id-ID" sz="8000" dirty="0" smtClean="0">
              <a:latin typeface="Trebuchet MS"/>
              <a:cs typeface="Trebuchet MS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34261" y="47300"/>
            <a:ext cx="1609721" cy="105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06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63299" y="2595891"/>
            <a:ext cx="8417560" cy="2210647"/>
            <a:chOff x="363299" y="1946918"/>
            <a:chExt cx="8417560" cy="1657985"/>
          </a:xfrm>
        </p:grpSpPr>
        <p:sp>
          <p:nvSpPr>
            <p:cNvPr id="3" name="object 3"/>
            <p:cNvSpPr/>
            <p:nvPr/>
          </p:nvSpPr>
          <p:spPr>
            <a:xfrm>
              <a:off x="703186" y="2397848"/>
              <a:ext cx="8077834" cy="1207135"/>
            </a:xfrm>
            <a:custGeom>
              <a:avLst/>
              <a:gdLst/>
              <a:ahLst/>
              <a:cxnLst/>
              <a:rect l="l" t="t" r="r" b="b"/>
              <a:pathLst>
                <a:path w="8077834" h="1207135">
                  <a:moveTo>
                    <a:pt x="8077492" y="0"/>
                  </a:moveTo>
                  <a:lnTo>
                    <a:pt x="0" y="0"/>
                  </a:lnTo>
                  <a:lnTo>
                    <a:pt x="0" y="755980"/>
                  </a:lnTo>
                  <a:lnTo>
                    <a:pt x="0" y="1206906"/>
                  </a:lnTo>
                  <a:lnTo>
                    <a:pt x="8077492" y="1206906"/>
                  </a:lnTo>
                  <a:lnTo>
                    <a:pt x="8077492" y="755980"/>
                  </a:lnTo>
                  <a:lnTo>
                    <a:pt x="8077492" y="0"/>
                  </a:lnTo>
                  <a:close/>
                </a:path>
              </a:pathLst>
            </a:custGeom>
            <a:solidFill>
              <a:srgbClr val="FFAA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63299" y="1946918"/>
              <a:ext cx="7945755" cy="1207135"/>
            </a:xfrm>
            <a:custGeom>
              <a:avLst/>
              <a:gdLst/>
              <a:ahLst/>
              <a:cxnLst/>
              <a:rect l="l" t="t" r="r" b="b"/>
              <a:pathLst>
                <a:path w="7945755" h="1207135">
                  <a:moveTo>
                    <a:pt x="7945483" y="1206900"/>
                  </a:moveTo>
                  <a:lnTo>
                    <a:pt x="0" y="1206900"/>
                  </a:lnTo>
                  <a:lnTo>
                    <a:pt x="0" y="0"/>
                  </a:lnTo>
                  <a:lnTo>
                    <a:pt x="7945483" y="0"/>
                  </a:lnTo>
                  <a:lnTo>
                    <a:pt x="7945483" y="1206900"/>
                  </a:lnTo>
                  <a:close/>
                </a:path>
              </a:pathLst>
            </a:custGeom>
            <a:solidFill>
              <a:srgbClr val="428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63300" y="3515368"/>
            <a:ext cx="7945755" cy="3718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090">
              <a:lnSpc>
                <a:spcPts val="2880"/>
              </a:lnSpc>
            </a:pPr>
            <a:r>
              <a:rPr sz="3000" b="1" spc="-30" dirty="0" err="1">
                <a:solidFill>
                  <a:srgbClr val="FFFFFF"/>
                </a:solidFill>
                <a:latin typeface="Tahoma"/>
                <a:cs typeface="Tahoma"/>
              </a:rPr>
              <a:t>Mengena</a:t>
            </a:r>
            <a:r>
              <a:rPr sz="3000" b="1" spc="-10" dirty="0" err="1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3000" b="1" spc="-1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000" b="1" spc="-175" dirty="0" err="1">
                <a:solidFill>
                  <a:srgbClr val="FFFFFF"/>
                </a:solidFill>
                <a:latin typeface="Tahoma"/>
                <a:cs typeface="Tahoma"/>
              </a:rPr>
              <a:t>k</a:t>
            </a:r>
            <a:r>
              <a:rPr sz="3000" b="1" spc="-50" dirty="0" err="1" smtClean="0">
                <a:solidFill>
                  <a:srgbClr val="FFFFFF"/>
                </a:solidFill>
                <a:latin typeface="Tahoma"/>
                <a:cs typeface="Tahoma"/>
              </a:rPr>
              <a:t>omunita</a:t>
            </a:r>
            <a:r>
              <a:rPr sz="3000" b="1" spc="-40" dirty="0" err="1" smtClean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3000" b="1" spc="-190" dirty="0" smtClean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000" b="1" spc="-80" dirty="0">
                <a:solidFill>
                  <a:srgbClr val="FFFFFF"/>
                </a:solidFill>
                <a:latin typeface="Tahoma"/>
                <a:cs typeface="Tahoma"/>
              </a:rPr>
              <a:t>belajar</a:t>
            </a:r>
            <a:endParaRPr sz="3000" dirty="0">
              <a:latin typeface="Tahoma"/>
              <a:cs typeface="Tahom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34261" y="47300"/>
            <a:ext cx="1609721" cy="105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67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350" y="2099062"/>
            <a:ext cx="1519555" cy="4461933"/>
          </a:xfrm>
          <a:custGeom>
            <a:avLst/>
            <a:gdLst/>
            <a:ahLst/>
            <a:cxnLst/>
            <a:rect l="l" t="t" r="r" b="b"/>
            <a:pathLst>
              <a:path w="1519555" h="3346450">
                <a:moveTo>
                  <a:pt x="1519496" y="3345893"/>
                </a:moveTo>
                <a:lnTo>
                  <a:pt x="0" y="3345893"/>
                </a:lnTo>
                <a:lnTo>
                  <a:pt x="0" y="0"/>
                </a:lnTo>
                <a:lnTo>
                  <a:pt x="1519496" y="0"/>
                </a:lnTo>
                <a:lnTo>
                  <a:pt x="1519496" y="3345893"/>
                </a:lnTo>
                <a:close/>
              </a:path>
            </a:pathLst>
          </a:custGeom>
          <a:solidFill>
            <a:srgbClr val="4285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7277" y="899637"/>
            <a:ext cx="520509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40" dirty="0">
                <a:latin typeface="Tahoma"/>
                <a:cs typeface="Tahoma"/>
              </a:rPr>
              <a:t>Definis</a:t>
            </a:r>
            <a:r>
              <a:rPr sz="3200" b="1" spc="-25" dirty="0">
                <a:latin typeface="Tahoma"/>
                <a:cs typeface="Tahoma"/>
              </a:rPr>
              <a:t>i</a:t>
            </a:r>
            <a:r>
              <a:rPr sz="3200" b="1" spc="-200" dirty="0">
                <a:latin typeface="Tahoma"/>
                <a:cs typeface="Tahoma"/>
              </a:rPr>
              <a:t> </a:t>
            </a:r>
            <a:r>
              <a:rPr sz="3200" b="1" spc="-155" dirty="0">
                <a:latin typeface="Tahoma"/>
                <a:cs typeface="Tahoma"/>
              </a:rPr>
              <a:t>K</a:t>
            </a:r>
            <a:r>
              <a:rPr sz="3200" b="1" spc="-50" dirty="0">
                <a:latin typeface="Tahoma"/>
                <a:cs typeface="Tahoma"/>
              </a:rPr>
              <a:t>omunita</a:t>
            </a:r>
            <a:r>
              <a:rPr sz="3200" b="1" spc="-40" dirty="0">
                <a:latin typeface="Tahoma"/>
                <a:cs typeface="Tahoma"/>
              </a:rPr>
              <a:t>s</a:t>
            </a:r>
            <a:r>
              <a:rPr sz="3200" b="1" spc="-204" dirty="0">
                <a:latin typeface="Tahoma"/>
                <a:cs typeface="Tahoma"/>
              </a:rPr>
              <a:t> </a:t>
            </a:r>
            <a:r>
              <a:rPr sz="3200" b="1" spc="-100" dirty="0">
                <a:latin typeface="Tahoma"/>
                <a:cs typeface="Tahoma"/>
              </a:rPr>
              <a:t>Belajar</a:t>
            </a:r>
            <a:endParaRPr sz="320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944722" y="1887463"/>
            <a:ext cx="6982459" cy="4673600"/>
          </a:xfrm>
          <a:custGeom>
            <a:avLst/>
            <a:gdLst/>
            <a:ahLst/>
            <a:cxnLst/>
            <a:rect l="l" t="t" r="r" b="b"/>
            <a:pathLst>
              <a:path w="6982459" h="3505200">
                <a:moveTo>
                  <a:pt x="0" y="584111"/>
                </a:moveTo>
                <a:lnTo>
                  <a:pt x="1936" y="536204"/>
                </a:lnTo>
                <a:lnTo>
                  <a:pt x="7644" y="489365"/>
                </a:lnTo>
                <a:lnTo>
                  <a:pt x="16975" y="443742"/>
                </a:lnTo>
                <a:lnTo>
                  <a:pt x="29778" y="399486"/>
                </a:lnTo>
                <a:lnTo>
                  <a:pt x="45902" y="356748"/>
                </a:lnTo>
                <a:lnTo>
                  <a:pt x="65196" y="315678"/>
                </a:lnTo>
                <a:lnTo>
                  <a:pt x="87512" y="276425"/>
                </a:lnTo>
                <a:lnTo>
                  <a:pt x="112698" y="239142"/>
                </a:lnTo>
                <a:lnTo>
                  <a:pt x="140604" y="203977"/>
                </a:lnTo>
                <a:lnTo>
                  <a:pt x="171080" y="171081"/>
                </a:lnTo>
                <a:lnTo>
                  <a:pt x="203975" y="140605"/>
                </a:lnTo>
                <a:lnTo>
                  <a:pt x="239139" y="112699"/>
                </a:lnTo>
                <a:lnTo>
                  <a:pt x="276422" y="87513"/>
                </a:lnTo>
                <a:lnTo>
                  <a:pt x="315673" y="65197"/>
                </a:lnTo>
                <a:lnTo>
                  <a:pt x="356743" y="45902"/>
                </a:lnTo>
                <a:lnTo>
                  <a:pt x="399480" y="29778"/>
                </a:lnTo>
                <a:lnTo>
                  <a:pt x="443734" y="16975"/>
                </a:lnTo>
                <a:lnTo>
                  <a:pt x="489356" y="7645"/>
                </a:lnTo>
                <a:lnTo>
                  <a:pt x="536194" y="1936"/>
                </a:lnTo>
                <a:lnTo>
                  <a:pt x="584098" y="0"/>
                </a:lnTo>
                <a:lnTo>
                  <a:pt x="6397787" y="0"/>
                </a:lnTo>
                <a:lnTo>
                  <a:pt x="6449141" y="2260"/>
                </a:lnTo>
                <a:lnTo>
                  <a:pt x="6499757" y="8968"/>
                </a:lnTo>
                <a:lnTo>
                  <a:pt x="6549367" y="20011"/>
                </a:lnTo>
                <a:lnTo>
                  <a:pt x="6597701" y="35279"/>
                </a:lnTo>
                <a:lnTo>
                  <a:pt x="6644489" y="54660"/>
                </a:lnTo>
                <a:lnTo>
                  <a:pt x="6689464" y="78042"/>
                </a:lnTo>
                <a:lnTo>
                  <a:pt x="6732355" y="105313"/>
                </a:lnTo>
                <a:lnTo>
                  <a:pt x="6772894" y="136364"/>
                </a:lnTo>
                <a:lnTo>
                  <a:pt x="6810811" y="171082"/>
                </a:lnTo>
                <a:lnTo>
                  <a:pt x="6845524" y="208996"/>
                </a:lnTo>
                <a:lnTo>
                  <a:pt x="6876571" y="249533"/>
                </a:lnTo>
                <a:lnTo>
                  <a:pt x="6903841" y="292423"/>
                </a:lnTo>
                <a:lnTo>
                  <a:pt x="6927222" y="337396"/>
                </a:lnTo>
                <a:lnTo>
                  <a:pt x="6946603" y="384185"/>
                </a:lnTo>
                <a:lnTo>
                  <a:pt x="6961872" y="432520"/>
                </a:lnTo>
                <a:lnTo>
                  <a:pt x="6972916" y="482132"/>
                </a:lnTo>
                <a:lnTo>
                  <a:pt x="6979624" y="532752"/>
                </a:lnTo>
                <a:lnTo>
                  <a:pt x="6981885" y="584111"/>
                </a:lnTo>
                <a:lnTo>
                  <a:pt x="6981885" y="2920494"/>
                </a:lnTo>
                <a:lnTo>
                  <a:pt x="6979949" y="2968397"/>
                </a:lnTo>
                <a:lnTo>
                  <a:pt x="6974240" y="3015234"/>
                </a:lnTo>
                <a:lnTo>
                  <a:pt x="6964909" y="3060855"/>
                </a:lnTo>
                <a:lnTo>
                  <a:pt x="6952106" y="3105108"/>
                </a:lnTo>
                <a:lnTo>
                  <a:pt x="6935982" y="3147845"/>
                </a:lnTo>
                <a:lnTo>
                  <a:pt x="6916687" y="3188914"/>
                </a:lnTo>
                <a:lnTo>
                  <a:pt x="6894371" y="3228166"/>
                </a:lnTo>
                <a:lnTo>
                  <a:pt x="6869184" y="3265449"/>
                </a:lnTo>
                <a:lnTo>
                  <a:pt x="6841278" y="3300613"/>
                </a:lnTo>
                <a:lnTo>
                  <a:pt x="6810801" y="3333508"/>
                </a:lnTo>
                <a:lnTo>
                  <a:pt x="6777906" y="3363985"/>
                </a:lnTo>
                <a:lnTo>
                  <a:pt x="6742742" y="3391891"/>
                </a:lnTo>
                <a:lnTo>
                  <a:pt x="6705459" y="3417078"/>
                </a:lnTo>
                <a:lnTo>
                  <a:pt x="6666207" y="3439394"/>
                </a:lnTo>
                <a:lnTo>
                  <a:pt x="6625138" y="3458689"/>
                </a:lnTo>
                <a:lnTo>
                  <a:pt x="6582401" y="3474813"/>
                </a:lnTo>
                <a:lnTo>
                  <a:pt x="6538148" y="3487616"/>
                </a:lnTo>
                <a:lnTo>
                  <a:pt x="6492527" y="3496947"/>
                </a:lnTo>
                <a:lnTo>
                  <a:pt x="6445690" y="3502656"/>
                </a:lnTo>
                <a:lnTo>
                  <a:pt x="6397787" y="3504592"/>
                </a:lnTo>
                <a:lnTo>
                  <a:pt x="584098" y="3504592"/>
                </a:lnTo>
                <a:lnTo>
                  <a:pt x="536194" y="3502656"/>
                </a:lnTo>
                <a:lnTo>
                  <a:pt x="489356" y="3496947"/>
                </a:lnTo>
                <a:lnTo>
                  <a:pt x="443734" y="3487616"/>
                </a:lnTo>
                <a:lnTo>
                  <a:pt x="399480" y="3474813"/>
                </a:lnTo>
                <a:lnTo>
                  <a:pt x="356743" y="3458689"/>
                </a:lnTo>
                <a:lnTo>
                  <a:pt x="315673" y="3439394"/>
                </a:lnTo>
                <a:lnTo>
                  <a:pt x="276422" y="3417078"/>
                </a:lnTo>
                <a:lnTo>
                  <a:pt x="239139" y="3391891"/>
                </a:lnTo>
                <a:lnTo>
                  <a:pt x="203975" y="3363985"/>
                </a:lnTo>
                <a:lnTo>
                  <a:pt x="171080" y="3333508"/>
                </a:lnTo>
                <a:lnTo>
                  <a:pt x="140604" y="3300613"/>
                </a:lnTo>
                <a:lnTo>
                  <a:pt x="112698" y="3265449"/>
                </a:lnTo>
                <a:lnTo>
                  <a:pt x="87512" y="3228166"/>
                </a:lnTo>
                <a:lnTo>
                  <a:pt x="65196" y="3188914"/>
                </a:lnTo>
                <a:lnTo>
                  <a:pt x="45902" y="3147845"/>
                </a:lnTo>
                <a:lnTo>
                  <a:pt x="29778" y="3105108"/>
                </a:lnTo>
                <a:lnTo>
                  <a:pt x="16975" y="3060855"/>
                </a:lnTo>
                <a:lnTo>
                  <a:pt x="7644" y="3015234"/>
                </a:lnTo>
                <a:lnTo>
                  <a:pt x="1936" y="2968397"/>
                </a:lnTo>
                <a:lnTo>
                  <a:pt x="0" y="2920494"/>
                </a:lnTo>
                <a:lnTo>
                  <a:pt x="0" y="584111"/>
                </a:lnTo>
                <a:close/>
              </a:path>
            </a:pathLst>
          </a:custGeom>
          <a:ln w="19049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188827" y="1984942"/>
            <a:ext cx="6445250" cy="3077766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5"/>
              </a:spcBef>
            </a:pPr>
            <a:r>
              <a:rPr sz="1800" spc="-85" dirty="0">
                <a:latin typeface="Verdana"/>
                <a:cs typeface="Verdana"/>
              </a:rPr>
              <a:t>Komunitas </a:t>
            </a:r>
            <a:r>
              <a:rPr sz="1800" spc="-80" dirty="0">
                <a:latin typeface="Verdana"/>
                <a:cs typeface="Verdana"/>
              </a:rPr>
              <a:t>belajar </a:t>
            </a:r>
            <a:r>
              <a:rPr sz="1800" spc="-65" dirty="0">
                <a:latin typeface="Verdana"/>
                <a:cs typeface="Verdana"/>
              </a:rPr>
              <a:t>adalah sekelompok </a:t>
            </a:r>
            <a:r>
              <a:rPr sz="1800" spc="-100" dirty="0">
                <a:latin typeface="Verdana"/>
                <a:cs typeface="Verdana"/>
              </a:rPr>
              <a:t>guru, </a:t>
            </a:r>
            <a:r>
              <a:rPr sz="1800" spc="-65" dirty="0">
                <a:latin typeface="Verdana"/>
                <a:cs typeface="Verdana"/>
              </a:rPr>
              <a:t>tenaga 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spc="-70" dirty="0">
                <a:latin typeface="Verdana"/>
                <a:cs typeface="Verdana"/>
              </a:rPr>
              <a:t>kependidikan,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60" dirty="0">
                <a:latin typeface="Verdana"/>
                <a:cs typeface="Verdana"/>
              </a:rPr>
              <a:t>dan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50" dirty="0">
                <a:latin typeface="Verdana"/>
                <a:cs typeface="Verdana"/>
              </a:rPr>
              <a:t>pendidik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85" dirty="0">
                <a:latin typeface="Verdana"/>
                <a:cs typeface="Verdana"/>
              </a:rPr>
              <a:t>lainnya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75" dirty="0">
                <a:latin typeface="Verdana"/>
                <a:cs typeface="Verdana"/>
              </a:rPr>
              <a:t>yang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100" dirty="0">
                <a:latin typeface="Verdana"/>
                <a:cs typeface="Verdana"/>
              </a:rPr>
              <a:t>memiliki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70" dirty="0">
                <a:latin typeface="Verdana"/>
                <a:cs typeface="Verdana"/>
              </a:rPr>
              <a:t>semangat </a:t>
            </a:r>
            <a:r>
              <a:rPr sz="1800" spc="-615" dirty="0">
                <a:latin typeface="Verdana"/>
                <a:cs typeface="Verdana"/>
              </a:rPr>
              <a:t> </a:t>
            </a:r>
            <a:r>
              <a:rPr sz="1800" spc="-60" dirty="0">
                <a:latin typeface="Verdana"/>
                <a:cs typeface="Verdana"/>
              </a:rPr>
              <a:t>dan </a:t>
            </a:r>
            <a:r>
              <a:rPr sz="1800" spc="-65" dirty="0">
                <a:latin typeface="Verdana"/>
                <a:cs typeface="Verdana"/>
              </a:rPr>
              <a:t>kepedulian </a:t>
            </a:r>
            <a:r>
              <a:rPr sz="1800" spc="-75" dirty="0">
                <a:latin typeface="Verdana"/>
                <a:cs typeface="Verdana"/>
              </a:rPr>
              <a:t>yang </a:t>
            </a:r>
            <a:r>
              <a:rPr sz="1800" spc="-85" dirty="0">
                <a:latin typeface="Verdana"/>
                <a:cs typeface="Verdana"/>
              </a:rPr>
              <a:t>sama </a:t>
            </a:r>
            <a:r>
              <a:rPr sz="1800" spc="-60" dirty="0">
                <a:latin typeface="Verdana"/>
                <a:cs typeface="Verdana"/>
              </a:rPr>
              <a:t>terhadap </a:t>
            </a:r>
            <a:r>
              <a:rPr sz="1800" spc="-70" dirty="0" err="1">
                <a:latin typeface="Verdana"/>
                <a:cs typeface="Verdana"/>
              </a:rPr>
              <a:t>transformasi</a:t>
            </a:r>
            <a:r>
              <a:rPr sz="1800" spc="-70" dirty="0">
                <a:latin typeface="Verdana"/>
                <a:cs typeface="Verdana"/>
              </a:rPr>
              <a:t> 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spc="-85" dirty="0" err="1" smtClean="0">
                <a:latin typeface="Verdana"/>
                <a:cs typeface="Verdana"/>
              </a:rPr>
              <a:t>pembelajaran</a:t>
            </a:r>
            <a:r>
              <a:rPr dirty="0">
                <a:latin typeface="Verdana"/>
                <a:cs typeface="Verdana"/>
              </a:rPr>
              <a:t> </a:t>
            </a:r>
            <a:r>
              <a:rPr sz="1800" spc="-90" dirty="0" err="1" smtClean="0">
                <a:latin typeface="Verdana"/>
                <a:cs typeface="Verdana"/>
              </a:rPr>
              <a:t>melalui</a:t>
            </a:r>
            <a:r>
              <a:rPr sz="1800" spc="-130" dirty="0" smtClean="0">
                <a:latin typeface="Verdana"/>
                <a:cs typeface="Verdana"/>
              </a:rPr>
              <a:t> </a:t>
            </a:r>
            <a:r>
              <a:rPr sz="1800" spc="-70" dirty="0">
                <a:latin typeface="Verdana"/>
                <a:cs typeface="Verdana"/>
              </a:rPr>
              <a:t>interaksi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35" dirty="0">
                <a:latin typeface="Verdana"/>
                <a:cs typeface="Verdana"/>
              </a:rPr>
              <a:t>secara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85" dirty="0">
                <a:latin typeface="Verdana"/>
                <a:cs typeface="Verdana"/>
              </a:rPr>
              <a:t>rutin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85" dirty="0">
                <a:latin typeface="Verdana"/>
                <a:cs typeface="Verdana"/>
              </a:rPr>
              <a:t>dalam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50" dirty="0">
                <a:latin typeface="Verdana"/>
                <a:cs typeface="Verdana"/>
              </a:rPr>
              <a:t>wadah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85" dirty="0">
                <a:latin typeface="Verdana"/>
                <a:cs typeface="Verdana"/>
              </a:rPr>
              <a:t>dimana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95" dirty="0">
                <a:latin typeface="Verdana"/>
                <a:cs typeface="Verdana"/>
              </a:rPr>
              <a:t>mereka </a:t>
            </a:r>
            <a:r>
              <a:rPr sz="1800" spc="-615" dirty="0">
                <a:latin typeface="Verdana"/>
                <a:cs typeface="Verdana"/>
              </a:rPr>
              <a:t> </a:t>
            </a:r>
            <a:r>
              <a:rPr sz="1800" spc="-60" dirty="0">
                <a:latin typeface="Verdana"/>
                <a:cs typeface="Verdana"/>
              </a:rPr>
              <a:t>berpa</a:t>
            </a:r>
            <a:r>
              <a:rPr sz="1800" spc="10" dirty="0">
                <a:latin typeface="Verdana"/>
                <a:cs typeface="Verdana"/>
              </a:rPr>
              <a:t>r</a:t>
            </a:r>
            <a:r>
              <a:rPr sz="1800" spc="-50" dirty="0">
                <a:latin typeface="Verdana"/>
                <a:cs typeface="Verdana"/>
              </a:rPr>
              <a:t>tisipas</a:t>
            </a:r>
            <a:r>
              <a:rPr sz="1800" spc="-30" dirty="0">
                <a:latin typeface="Verdana"/>
                <a:cs typeface="Verdana"/>
              </a:rPr>
              <a:t>i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60" dirty="0">
                <a:latin typeface="Verdana"/>
                <a:cs typeface="Verdana"/>
              </a:rPr>
              <a:t>aktif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750" dirty="0">
              <a:latin typeface="Verdana"/>
              <a:cs typeface="Verdana"/>
            </a:endParaRPr>
          </a:p>
          <a:p>
            <a:pPr marL="12700" marR="111125">
              <a:lnSpc>
                <a:spcPct val="100699"/>
              </a:lnSpc>
            </a:pPr>
            <a:r>
              <a:rPr sz="1800" spc="-100" dirty="0">
                <a:latin typeface="Verdana"/>
                <a:cs typeface="Verdana"/>
              </a:rPr>
              <a:t>Dalam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80" dirty="0">
                <a:latin typeface="Verdana"/>
                <a:cs typeface="Verdana"/>
              </a:rPr>
              <a:t>implementasi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110" dirty="0">
                <a:latin typeface="Verdana"/>
                <a:cs typeface="Verdana"/>
              </a:rPr>
              <a:t>Kurikulum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55" dirty="0">
                <a:latin typeface="Verdana"/>
                <a:cs typeface="Verdana"/>
              </a:rPr>
              <a:t>Merdeka,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-85" dirty="0">
                <a:latin typeface="Verdana"/>
                <a:cs typeface="Verdana"/>
              </a:rPr>
              <a:t>komunitas</a:t>
            </a:r>
            <a:r>
              <a:rPr sz="1800" spc="-120" dirty="0">
                <a:latin typeface="Verdana"/>
                <a:cs typeface="Verdana"/>
              </a:rPr>
              <a:t> </a:t>
            </a:r>
            <a:r>
              <a:rPr sz="1800" spc="-80" dirty="0">
                <a:latin typeface="Verdana"/>
                <a:cs typeface="Verdana"/>
              </a:rPr>
              <a:t>belajar </a:t>
            </a:r>
            <a:r>
              <a:rPr sz="1800" spc="-620" dirty="0">
                <a:latin typeface="Verdana"/>
                <a:cs typeface="Verdana"/>
              </a:rPr>
              <a:t> </a:t>
            </a:r>
            <a:r>
              <a:rPr sz="1800" spc="-85" dirty="0">
                <a:latin typeface="Verdana"/>
                <a:cs typeface="Verdana"/>
              </a:rPr>
              <a:t>mendukung </a:t>
            </a:r>
            <a:r>
              <a:rPr sz="1800" spc="-100" dirty="0">
                <a:latin typeface="Verdana"/>
                <a:cs typeface="Verdana"/>
              </a:rPr>
              <a:t>guru, </a:t>
            </a:r>
            <a:r>
              <a:rPr sz="1800" spc="-60" dirty="0">
                <a:latin typeface="Verdana"/>
                <a:cs typeface="Verdana"/>
              </a:rPr>
              <a:t>tenaga kependidikan dan </a:t>
            </a:r>
            <a:r>
              <a:rPr sz="1800" spc="-55" dirty="0">
                <a:latin typeface="Verdana"/>
                <a:cs typeface="Verdana"/>
              </a:rPr>
              <a:t>pendidik 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spc="-75" dirty="0">
                <a:latin typeface="Verdana"/>
                <a:cs typeface="Verdana"/>
              </a:rPr>
              <a:t>lain</a:t>
            </a:r>
            <a:r>
              <a:rPr sz="1800" spc="-135" dirty="0">
                <a:latin typeface="Verdana"/>
                <a:cs typeface="Verdana"/>
              </a:rPr>
              <a:t>n</a:t>
            </a:r>
            <a:r>
              <a:rPr sz="1800" spc="-100" dirty="0">
                <a:latin typeface="Verdana"/>
                <a:cs typeface="Verdana"/>
              </a:rPr>
              <a:t>y</a:t>
            </a:r>
            <a:r>
              <a:rPr sz="1800" spc="-70" dirty="0">
                <a:latin typeface="Verdana"/>
                <a:cs typeface="Verdana"/>
              </a:rPr>
              <a:t>a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90" dirty="0">
                <a:latin typeface="Verdana"/>
                <a:cs typeface="Verdana"/>
              </a:rPr>
              <a:t>untu</a:t>
            </a:r>
            <a:r>
              <a:rPr sz="1800" spc="-85" dirty="0">
                <a:latin typeface="Verdana"/>
                <a:cs typeface="Verdana"/>
              </a:rPr>
              <a:t>k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55" dirty="0">
                <a:latin typeface="Verdana"/>
                <a:cs typeface="Verdana"/>
              </a:rPr>
              <a:t>dapa</a:t>
            </a:r>
            <a:r>
              <a:rPr sz="1800" spc="-30" dirty="0">
                <a:latin typeface="Verdana"/>
                <a:cs typeface="Verdana"/>
              </a:rPr>
              <a:t>t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70" dirty="0">
                <a:latin typeface="Verdana"/>
                <a:cs typeface="Verdana"/>
              </a:rPr>
              <a:t>mendiskusika</a:t>
            </a:r>
            <a:r>
              <a:rPr sz="1800" spc="-75" dirty="0">
                <a:latin typeface="Verdana"/>
                <a:cs typeface="Verdana"/>
              </a:rPr>
              <a:t>n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60" dirty="0">
                <a:latin typeface="Verdana"/>
                <a:cs typeface="Verdana"/>
              </a:rPr>
              <a:t>da</a:t>
            </a:r>
            <a:r>
              <a:rPr sz="1800" spc="-55" dirty="0">
                <a:latin typeface="Verdana"/>
                <a:cs typeface="Verdana"/>
              </a:rPr>
              <a:t>n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114" dirty="0">
                <a:latin typeface="Verdana"/>
                <a:cs typeface="Verdana"/>
              </a:rPr>
              <a:t>me</a:t>
            </a:r>
            <a:r>
              <a:rPr sz="1800" spc="-120" dirty="0">
                <a:latin typeface="Verdana"/>
                <a:cs typeface="Verdana"/>
              </a:rPr>
              <a:t>n</a:t>
            </a:r>
            <a:r>
              <a:rPr sz="1800" spc="-105" dirty="0">
                <a:latin typeface="Verdana"/>
                <a:cs typeface="Verdana"/>
              </a:rPr>
              <a:t>y</a:t>
            </a:r>
            <a:r>
              <a:rPr sz="1800" spc="-60" dirty="0">
                <a:latin typeface="Verdana"/>
                <a:cs typeface="Verdana"/>
              </a:rPr>
              <a:t>elesaikan  </a:t>
            </a:r>
            <a:r>
              <a:rPr sz="1800" spc="-55" dirty="0">
                <a:latin typeface="Verdana"/>
                <a:cs typeface="Verdana"/>
              </a:rPr>
              <a:t>berbaga</a:t>
            </a:r>
            <a:r>
              <a:rPr sz="1800" spc="-25" dirty="0">
                <a:latin typeface="Verdana"/>
                <a:cs typeface="Verdana"/>
              </a:rPr>
              <a:t>i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80" dirty="0">
                <a:latin typeface="Verdana"/>
                <a:cs typeface="Verdana"/>
              </a:rPr>
              <a:t>masalah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80" dirty="0">
                <a:latin typeface="Verdana"/>
                <a:cs typeface="Verdana"/>
              </a:rPr>
              <a:t>pembelajara</a:t>
            </a:r>
            <a:r>
              <a:rPr sz="1800" spc="-85" dirty="0">
                <a:latin typeface="Verdana"/>
                <a:cs typeface="Verdana"/>
              </a:rPr>
              <a:t>n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100" dirty="0">
                <a:latin typeface="Verdana"/>
                <a:cs typeface="Verdana"/>
              </a:rPr>
              <a:t>y</a:t>
            </a:r>
            <a:r>
              <a:rPr sz="1800" spc="-65" dirty="0">
                <a:latin typeface="Verdana"/>
                <a:cs typeface="Verdana"/>
              </a:rPr>
              <a:t>an</a:t>
            </a:r>
            <a:r>
              <a:rPr sz="1800" spc="-60" dirty="0">
                <a:latin typeface="Verdana"/>
                <a:cs typeface="Verdana"/>
              </a:rPr>
              <a:t>g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55" dirty="0">
                <a:latin typeface="Verdana"/>
                <a:cs typeface="Verdana"/>
              </a:rPr>
              <a:t>dihadap</a:t>
            </a:r>
            <a:r>
              <a:rPr sz="1800" spc="-25" dirty="0">
                <a:latin typeface="Verdana"/>
                <a:cs typeface="Verdana"/>
              </a:rPr>
              <a:t>i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50" dirty="0">
                <a:latin typeface="Verdana"/>
                <a:cs typeface="Verdana"/>
              </a:rPr>
              <a:t>saat  </a:t>
            </a:r>
            <a:r>
              <a:rPr sz="1800" spc="-80" dirty="0">
                <a:latin typeface="Verdana"/>
                <a:cs typeface="Verdana"/>
              </a:rPr>
              <a:t>implementasi</a:t>
            </a:r>
            <a:r>
              <a:rPr sz="1800" spc="-130" dirty="0">
                <a:latin typeface="Verdana"/>
                <a:cs typeface="Verdana"/>
              </a:rPr>
              <a:t> </a:t>
            </a:r>
            <a:r>
              <a:rPr sz="1800" spc="-110" dirty="0">
                <a:latin typeface="Verdana"/>
                <a:cs typeface="Verdana"/>
              </a:rPr>
              <a:t>Kurikulum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spc="-45" dirty="0">
                <a:latin typeface="Verdana"/>
                <a:cs typeface="Verdana"/>
              </a:rPr>
              <a:t>Merdeka</a:t>
            </a:r>
            <a:endParaRPr sz="1800" dirty="0">
              <a:latin typeface="Verdana"/>
              <a:cs typeface="Verdan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34261" y="47300"/>
            <a:ext cx="1609721" cy="105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26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350" y="2099062"/>
            <a:ext cx="1519555" cy="4461933"/>
          </a:xfrm>
          <a:custGeom>
            <a:avLst/>
            <a:gdLst/>
            <a:ahLst/>
            <a:cxnLst/>
            <a:rect l="l" t="t" r="r" b="b"/>
            <a:pathLst>
              <a:path w="1519555" h="3346450">
                <a:moveTo>
                  <a:pt x="1519496" y="3345893"/>
                </a:moveTo>
                <a:lnTo>
                  <a:pt x="0" y="3345893"/>
                </a:lnTo>
                <a:lnTo>
                  <a:pt x="0" y="0"/>
                </a:lnTo>
                <a:lnTo>
                  <a:pt x="1519496" y="0"/>
                </a:lnTo>
                <a:lnTo>
                  <a:pt x="1519496" y="3345893"/>
                </a:lnTo>
                <a:close/>
              </a:path>
            </a:pathLst>
          </a:custGeom>
          <a:solidFill>
            <a:srgbClr val="4285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7278" y="899637"/>
            <a:ext cx="504253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60" dirty="0">
                <a:latin typeface="Tahoma"/>
                <a:cs typeface="Tahoma"/>
              </a:rPr>
              <a:t>T</a:t>
            </a:r>
            <a:r>
              <a:rPr sz="3200" b="1" spc="-114" dirty="0">
                <a:latin typeface="Tahoma"/>
                <a:cs typeface="Tahoma"/>
              </a:rPr>
              <a:t>ujua</a:t>
            </a:r>
            <a:r>
              <a:rPr sz="3200" b="1" spc="-120" dirty="0">
                <a:latin typeface="Tahoma"/>
                <a:cs typeface="Tahoma"/>
              </a:rPr>
              <a:t>n</a:t>
            </a:r>
            <a:r>
              <a:rPr sz="3200" b="1" spc="-204" dirty="0">
                <a:latin typeface="Tahoma"/>
                <a:cs typeface="Tahoma"/>
              </a:rPr>
              <a:t> </a:t>
            </a:r>
            <a:r>
              <a:rPr sz="3200" b="1" spc="-155" dirty="0">
                <a:latin typeface="Tahoma"/>
                <a:cs typeface="Tahoma"/>
              </a:rPr>
              <a:t>K</a:t>
            </a:r>
            <a:r>
              <a:rPr sz="3200" b="1" spc="-50" dirty="0">
                <a:latin typeface="Tahoma"/>
                <a:cs typeface="Tahoma"/>
              </a:rPr>
              <a:t>omunita</a:t>
            </a:r>
            <a:r>
              <a:rPr sz="3200" b="1" spc="-40" dirty="0">
                <a:latin typeface="Tahoma"/>
                <a:cs typeface="Tahoma"/>
              </a:rPr>
              <a:t>s</a:t>
            </a:r>
            <a:r>
              <a:rPr sz="3200" b="1" spc="-204" dirty="0">
                <a:latin typeface="Tahoma"/>
                <a:cs typeface="Tahoma"/>
              </a:rPr>
              <a:t> </a:t>
            </a:r>
            <a:r>
              <a:rPr sz="3200" b="1" spc="-100" dirty="0">
                <a:latin typeface="Tahoma"/>
                <a:cs typeface="Tahoma"/>
              </a:rPr>
              <a:t>Belajar</a:t>
            </a:r>
            <a:endParaRPr sz="320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944722" y="1887463"/>
            <a:ext cx="6982459" cy="4673600"/>
          </a:xfrm>
          <a:custGeom>
            <a:avLst/>
            <a:gdLst/>
            <a:ahLst/>
            <a:cxnLst/>
            <a:rect l="l" t="t" r="r" b="b"/>
            <a:pathLst>
              <a:path w="6982459" h="3505200">
                <a:moveTo>
                  <a:pt x="0" y="584111"/>
                </a:moveTo>
                <a:lnTo>
                  <a:pt x="1936" y="536204"/>
                </a:lnTo>
                <a:lnTo>
                  <a:pt x="7644" y="489365"/>
                </a:lnTo>
                <a:lnTo>
                  <a:pt x="16975" y="443742"/>
                </a:lnTo>
                <a:lnTo>
                  <a:pt x="29778" y="399486"/>
                </a:lnTo>
                <a:lnTo>
                  <a:pt x="45902" y="356748"/>
                </a:lnTo>
                <a:lnTo>
                  <a:pt x="65196" y="315678"/>
                </a:lnTo>
                <a:lnTo>
                  <a:pt x="87512" y="276425"/>
                </a:lnTo>
                <a:lnTo>
                  <a:pt x="112698" y="239142"/>
                </a:lnTo>
                <a:lnTo>
                  <a:pt x="140604" y="203977"/>
                </a:lnTo>
                <a:lnTo>
                  <a:pt x="171080" y="171081"/>
                </a:lnTo>
                <a:lnTo>
                  <a:pt x="203975" y="140605"/>
                </a:lnTo>
                <a:lnTo>
                  <a:pt x="239139" y="112699"/>
                </a:lnTo>
                <a:lnTo>
                  <a:pt x="276422" y="87513"/>
                </a:lnTo>
                <a:lnTo>
                  <a:pt x="315673" y="65197"/>
                </a:lnTo>
                <a:lnTo>
                  <a:pt x="356743" y="45902"/>
                </a:lnTo>
                <a:lnTo>
                  <a:pt x="399480" y="29778"/>
                </a:lnTo>
                <a:lnTo>
                  <a:pt x="443734" y="16975"/>
                </a:lnTo>
                <a:lnTo>
                  <a:pt x="489356" y="7645"/>
                </a:lnTo>
                <a:lnTo>
                  <a:pt x="536194" y="1936"/>
                </a:lnTo>
                <a:lnTo>
                  <a:pt x="584098" y="0"/>
                </a:lnTo>
                <a:lnTo>
                  <a:pt x="6397787" y="0"/>
                </a:lnTo>
                <a:lnTo>
                  <a:pt x="6449141" y="2260"/>
                </a:lnTo>
                <a:lnTo>
                  <a:pt x="6499757" y="8968"/>
                </a:lnTo>
                <a:lnTo>
                  <a:pt x="6549367" y="20011"/>
                </a:lnTo>
                <a:lnTo>
                  <a:pt x="6597701" y="35279"/>
                </a:lnTo>
                <a:lnTo>
                  <a:pt x="6644489" y="54660"/>
                </a:lnTo>
                <a:lnTo>
                  <a:pt x="6689464" y="78042"/>
                </a:lnTo>
                <a:lnTo>
                  <a:pt x="6732355" y="105313"/>
                </a:lnTo>
                <a:lnTo>
                  <a:pt x="6772894" y="136364"/>
                </a:lnTo>
                <a:lnTo>
                  <a:pt x="6810811" y="171082"/>
                </a:lnTo>
                <a:lnTo>
                  <a:pt x="6845524" y="208996"/>
                </a:lnTo>
                <a:lnTo>
                  <a:pt x="6876571" y="249533"/>
                </a:lnTo>
                <a:lnTo>
                  <a:pt x="6903841" y="292423"/>
                </a:lnTo>
                <a:lnTo>
                  <a:pt x="6927222" y="337396"/>
                </a:lnTo>
                <a:lnTo>
                  <a:pt x="6946603" y="384185"/>
                </a:lnTo>
                <a:lnTo>
                  <a:pt x="6961872" y="432520"/>
                </a:lnTo>
                <a:lnTo>
                  <a:pt x="6972916" y="482132"/>
                </a:lnTo>
                <a:lnTo>
                  <a:pt x="6979624" y="532752"/>
                </a:lnTo>
                <a:lnTo>
                  <a:pt x="6981885" y="584111"/>
                </a:lnTo>
                <a:lnTo>
                  <a:pt x="6981885" y="2920494"/>
                </a:lnTo>
                <a:lnTo>
                  <a:pt x="6979949" y="2968397"/>
                </a:lnTo>
                <a:lnTo>
                  <a:pt x="6974240" y="3015234"/>
                </a:lnTo>
                <a:lnTo>
                  <a:pt x="6964909" y="3060855"/>
                </a:lnTo>
                <a:lnTo>
                  <a:pt x="6952106" y="3105108"/>
                </a:lnTo>
                <a:lnTo>
                  <a:pt x="6935982" y="3147845"/>
                </a:lnTo>
                <a:lnTo>
                  <a:pt x="6916687" y="3188914"/>
                </a:lnTo>
                <a:lnTo>
                  <a:pt x="6894371" y="3228166"/>
                </a:lnTo>
                <a:lnTo>
                  <a:pt x="6869184" y="3265449"/>
                </a:lnTo>
                <a:lnTo>
                  <a:pt x="6841278" y="3300613"/>
                </a:lnTo>
                <a:lnTo>
                  <a:pt x="6810801" y="3333508"/>
                </a:lnTo>
                <a:lnTo>
                  <a:pt x="6777906" y="3363985"/>
                </a:lnTo>
                <a:lnTo>
                  <a:pt x="6742742" y="3391891"/>
                </a:lnTo>
                <a:lnTo>
                  <a:pt x="6705459" y="3417078"/>
                </a:lnTo>
                <a:lnTo>
                  <a:pt x="6666207" y="3439394"/>
                </a:lnTo>
                <a:lnTo>
                  <a:pt x="6625138" y="3458689"/>
                </a:lnTo>
                <a:lnTo>
                  <a:pt x="6582401" y="3474813"/>
                </a:lnTo>
                <a:lnTo>
                  <a:pt x="6538148" y="3487616"/>
                </a:lnTo>
                <a:lnTo>
                  <a:pt x="6492527" y="3496947"/>
                </a:lnTo>
                <a:lnTo>
                  <a:pt x="6445690" y="3502656"/>
                </a:lnTo>
                <a:lnTo>
                  <a:pt x="6397787" y="3504592"/>
                </a:lnTo>
                <a:lnTo>
                  <a:pt x="584098" y="3504592"/>
                </a:lnTo>
                <a:lnTo>
                  <a:pt x="536194" y="3502656"/>
                </a:lnTo>
                <a:lnTo>
                  <a:pt x="489356" y="3496947"/>
                </a:lnTo>
                <a:lnTo>
                  <a:pt x="443734" y="3487616"/>
                </a:lnTo>
                <a:lnTo>
                  <a:pt x="399480" y="3474813"/>
                </a:lnTo>
                <a:lnTo>
                  <a:pt x="356743" y="3458689"/>
                </a:lnTo>
                <a:lnTo>
                  <a:pt x="315673" y="3439394"/>
                </a:lnTo>
                <a:lnTo>
                  <a:pt x="276422" y="3417078"/>
                </a:lnTo>
                <a:lnTo>
                  <a:pt x="239139" y="3391891"/>
                </a:lnTo>
                <a:lnTo>
                  <a:pt x="203975" y="3363985"/>
                </a:lnTo>
                <a:lnTo>
                  <a:pt x="171080" y="3333508"/>
                </a:lnTo>
                <a:lnTo>
                  <a:pt x="140604" y="3300613"/>
                </a:lnTo>
                <a:lnTo>
                  <a:pt x="112698" y="3265449"/>
                </a:lnTo>
                <a:lnTo>
                  <a:pt x="87512" y="3228166"/>
                </a:lnTo>
                <a:lnTo>
                  <a:pt x="65196" y="3188914"/>
                </a:lnTo>
                <a:lnTo>
                  <a:pt x="45902" y="3147845"/>
                </a:lnTo>
                <a:lnTo>
                  <a:pt x="29778" y="3105108"/>
                </a:lnTo>
                <a:lnTo>
                  <a:pt x="16975" y="3060855"/>
                </a:lnTo>
                <a:lnTo>
                  <a:pt x="7644" y="3015234"/>
                </a:lnTo>
                <a:lnTo>
                  <a:pt x="1936" y="2968397"/>
                </a:lnTo>
                <a:lnTo>
                  <a:pt x="0" y="2920494"/>
                </a:lnTo>
                <a:lnTo>
                  <a:pt x="0" y="584111"/>
                </a:lnTo>
                <a:close/>
              </a:path>
            </a:pathLst>
          </a:custGeom>
          <a:ln w="19049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188828" y="2647372"/>
            <a:ext cx="6433185" cy="291361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85" dirty="0">
                <a:latin typeface="Verdana"/>
                <a:cs typeface="Verdana"/>
              </a:rPr>
              <a:t>Dalam</a:t>
            </a:r>
            <a:r>
              <a:rPr sz="1500" spc="-110" dirty="0">
                <a:latin typeface="Verdana"/>
                <a:cs typeface="Verdana"/>
              </a:rPr>
              <a:t> </a:t>
            </a:r>
            <a:r>
              <a:rPr sz="1500" spc="-75" dirty="0">
                <a:latin typeface="Verdana"/>
                <a:cs typeface="Verdana"/>
              </a:rPr>
              <a:t>membangun</a:t>
            </a:r>
            <a:r>
              <a:rPr sz="1500" spc="-110" dirty="0">
                <a:latin typeface="Verdana"/>
                <a:cs typeface="Verdana"/>
              </a:rPr>
              <a:t> </a:t>
            </a:r>
            <a:r>
              <a:rPr sz="1500" spc="-70" dirty="0">
                <a:latin typeface="Verdana"/>
                <a:cs typeface="Verdana"/>
              </a:rPr>
              <a:t>komunitas</a:t>
            </a:r>
            <a:r>
              <a:rPr sz="1500" spc="-105" dirty="0">
                <a:latin typeface="Verdana"/>
                <a:cs typeface="Verdana"/>
              </a:rPr>
              <a:t> </a:t>
            </a:r>
            <a:r>
              <a:rPr sz="1500" spc="-70" dirty="0">
                <a:latin typeface="Verdana"/>
                <a:cs typeface="Verdana"/>
              </a:rPr>
              <a:t>belajar</a:t>
            </a:r>
            <a:r>
              <a:rPr sz="1500" spc="-110" dirty="0">
                <a:latin typeface="Verdana"/>
                <a:cs typeface="Verdana"/>
              </a:rPr>
              <a:t> </a:t>
            </a:r>
            <a:r>
              <a:rPr sz="1500" spc="-50" dirty="0">
                <a:latin typeface="Verdana"/>
                <a:cs typeface="Verdana"/>
              </a:rPr>
              <a:t>terdapat</a:t>
            </a:r>
            <a:r>
              <a:rPr sz="1500" spc="-110" dirty="0">
                <a:latin typeface="Verdana"/>
                <a:cs typeface="Verdana"/>
              </a:rPr>
              <a:t> </a:t>
            </a:r>
            <a:r>
              <a:rPr sz="1500" spc="-85" dirty="0">
                <a:latin typeface="Verdana"/>
                <a:cs typeface="Verdana"/>
              </a:rPr>
              <a:t>lima</a:t>
            </a:r>
            <a:r>
              <a:rPr sz="1500" spc="-105" dirty="0">
                <a:latin typeface="Verdana"/>
                <a:cs typeface="Verdana"/>
              </a:rPr>
              <a:t> </a:t>
            </a:r>
            <a:r>
              <a:rPr sz="1500" spc="-90" dirty="0">
                <a:latin typeface="Verdana"/>
                <a:cs typeface="Verdana"/>
              </a:rPr>
              <a:t>tujuan</a:t>
            </a:r>
            <a:r>
              <a:rPr sz="1500" spc="-110" dirty="0">
                <a:latin typeface="Verdana"/>
                <a:cs typeface="Verdana"/>
              </a:rPr>
              <a:t> </a:t>
            </a:r>
            <a:r>
              <a:rPr sz="1500" spc="-90" dirty="0">
                <a:latin typeface="Verdana"/>
                <a:cs typeface="Verdana"/>
              </a:rPr>
              <a:t>utama,</a:t>
            </a:r>
            <a:r>
              <a:rPr sz="1500" spc="-110" dirty="0">
                <a:latin typeface="Verdana"/>
                <a:cs typeface="Verdana"/>
              </a:rPr>
              <a:t> </a:t>
            </a:r>
            <a:r>
              <a:rPr sz="1500" spc="-105" dirty="0">
                <a:latin typeface="Verdana"/>
                <a:cs typeface="Verdana"/>
              </a:rPr>
              <a:t>yaitu:</a:t>
            </a:r>
            <a:endParaRPr sz="1500" dirty="0">
              <a:latin typeface="Verdana"/>
              <a:cs typeface="Verdana"/>
            </a:endParaRPr>
          </a:p>
          <a:p>
            <a:pPr marL="469265" marR="74930" indent="-377190">
              <a:lnSpc>
                <a:spcPts val="1650"/>
              </a:lnSpc>
              <a:spcBef>
                <a:spcPts val="80"/>
              </a:spcBef>
              <a:buFont typeface="Arial MT"/>
              <a:buAutoNum type="arabicPeriod"/>
              <a:tabLst>
                <a:tab pos="469265" algn="l"/>
                <a:tab pos="469900" algn="l"/>
              </a:tabLst>
            </a:pPr>
            <a:r>
              <a:rPr sz="1400" b="1" spc="-20" dirty="0" err="1" smtClean="0">
                <a:latin typeface="Tahoma"/>
                <a:cs typeface="Tahoma"/>
              </a:rPr>
              <a:t>Mengedukasi</a:t>
            </a:r>
            <a:r>
              <a:rPr sz="1400" b="1" spc="-65" dirty="0" smtClean="0">
                <a:latin typeface="Tahoma"/>
                <a:cs typeface="Tahoma"/>
              </a:rPr>
              <a:t> </a:t>
            </a:r>
            <a:r>
              <a:rPr sz="1400" spc="-45" dirty="0">
                <a:latin typeface="Verdana"/>
                <a:cs typeface="Verdana"/>
              </a:rPr>
              <a:t>anggota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65" dirty="0">
                <a:latin typeface="Verdana"/>
                <a:cs typeface="Verdana"/>
              </a:rPr>
              <a:t>komunitas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dengan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75" dirty="0">
                <a:latin typeface="Verdana"/>
                <a:cs typeface="Verdana"/>
              </a:rPr>
              <a:t>mengumpulkan</a:t>
            </a:r>
            <a:r>
              <a:rPr sz="1400" spc="-90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dan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40" dirty="0">
                <a:latin typeface="Verdana"/>
                <a:cs typeface="Verdana"/>
              </a:rPr>
              <a:t>berbagi </a:t>
            </a:r>
            <a:r>
              <a:rPr sz="1400" spc="-475" dirty="0">
                <a:latin typeface="Verdana"/>
                <a:cs typeface="Verdana"/>
              </a:rPr>
              <a:t> </a:t>
            </a:r>
            <a:r>
              <a:rPr sz="1400" spc="-60" dirty="0">
                <a:latin typeface="Verdana"/>
                <a:cs typeface="Verdana"/>
              </a:rPr>
              <a:t>informasi</a:t>
            </a:r>
            <a:r>
              <a:rPr sz="1400" spc="-105" dirty="0">
                <a:latin typeface="Verdana"/>
                <a:cs typeface="Verdana"/>
              </a:rPr>
              <a:t> </a:t>
            </a:r>
            <a:r>
              <a:rPr sz="1400" spc="-60" dirty="0">
                <a:latin typeface="Verdana"/>
                <a:cs typeface="Verdana"/>
              </a:rPr>
              <a:t>terkait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pertanyaan</a:t>
            </a:r>
            <a:r>
              <a:rPr sz="1400" spc="-105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dan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65" dirty="0">
                <a:latin typeface="Verdana"/>
                <a:cs typeface="Verdana"/>
              </a:rPr>
              <a:t>masalah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60" dirty="0">
                <a:latin typeface="Verdana"/>
                <a:cs typeface="Verdana"/>
              </a:rPr>
              <a:t>terkait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60" dirty="0">
                <a:latin typeface="Verdana"/>
                <a:cs typeface="Verdana"/>
              </a:rPr>
              <a:t>praktik</a:t>
            </a:r>
            <a:endParaRPr sz="1400" dirty="0">
              <a:latin typeface="Verdana"/>
              <a:cs typeface="Verdana"/>
            </a:endParaRPr>
          </a:p>
          <a:p>
            <a:pPr marL="469265" marR="640080" indent="-377190">
              <a:lnSpc>
                <a:spcPts val="1650"/>
              </a:lnSpc>
              <a:buFont typeface="Arial MT"/>
              <a:buAutoNum type="arabicPeriod"/>
              <a:tabLst>
                <a:tab pos="469265" algn="l"/>
                <a:tab pos="469900" algn="l"/>
              </a:tabLst>
            </a:pPr>
            <a:r>
              <a:rPr sz="1400" b="1" spc="-25" dirty="0" err="1" smtClean="0">
                <a:latin typeface="Tahoma"/>
                <a:cs typeface="Tahoma"/>
              </a:rPr>
              <a:t>Mendukung</a:t>
            </a:r>
            <a:r>
              <a:rPr sz="1400" b="1" spc="-75" dirty="0" smtClean="0">
                <a:latin typeface="Tahoma"/>
                <a:cs typeface="Tahoma"/>
              </a:rPr>
              <a:t> </a:t>
            </a:r>
            <a:r>
              <a:rPr sz="1400" spc="-45" dirty="0">
                <a:latin typeface="Verdana"/>
                <a:cs typeface="Verdana"/>
              </a:rPr>
              <a:t>dengan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merancang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interaksi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dan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kolaborasi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65" dirty="0">
                <a:latin typeface="Verdana"/>
                <a:cs typeface="Verdana"/>
              </a:rPr>
              <a:t>antara </a:t>
            </a:r>
            <a:r>
              <a:rPr sz="1400" spc="-475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anggot</a:t>
            </a:r>
            <a:r>
              <a:rPr sz="1400" spc="-40" dirty="0">
                <a:latin typeface="Verdana"/>
                <a:cs typeface="Verdana"/>
              </a:rPr>
              <a:t>a</a:t>
            </a:r>
            <a:r>
              <a:rPr sz="1400" spc="-105" dirty="0">
                <a:latin typeface="Verdana"/>
                <a:cs typeface="Verdana"/>
              </a:rPr>
              <a:t> k</a:t>
            </a:r>
            <a:r>
              <a:rPr sz="1400" spc="-65" dirty="0">
                <a:latin typeface="Verdana"/>
                <a:cs typeface="Verdana"/>
              </a:rPr>
              <a:t>omunitas</a:t>
            </a:r>
            <a:endParaRPr sz="1400" dirty="0">
              <a:latin typeface="Verdana"/>
              <a:cs typeface="Verdana"/>
            </a:endParaRPr>
          </a:p>
          <a:p>
            <a:pPr marL="469265" marR="421640" indent="-377190">
              <a:lnSpc>
                <a:spcPts val="1650"/>
              </a:lnSpc>
              <a:buFont typeface="Arial MT"/>
              <a:buAutoNum type="arabicPeriod"/>
              <a:tabLst>
                <a:tab pos="469265" algn="l"/>
                <a:tab pos="469900" algn="l"/>
              </a:tabLst>
            </a:pPr>
            <a:r>
              <a:rPr sz="1400" b="1" spc="-25" dirty="0">
                <a:latin typeface="Tahoma"/>
                <a:cs typeface="Tahoma"/>
              </a:rPr>
              <a:t>Membina</a:t>
            </a:r>
            <a:r>
              <a:rPr sz="1400" b="1" spc="-75" dirty="0">
                <a:latin typeface="Tahoma"/>
                <a:cs typeface="Tahoma"/>
              </a:rPr>
              <a:t> </a:t>
            </a:r>
            <a:r>
              <a:rPr sz="1400" spc="-45" dirty="0">
                <a:latin typeface="Verdana"/>
                <a:cs typeface="Verdana"/>
              </a:rPr>
              <a:t>anggota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60" dirty="0">
                <a:latin typeface="Verdana"/>
                <a:cs typeface="Verdana"/>
              </a:rPr>
              <a:t>kelompok</a:t>
            </a:r>
            <a:r>
              <a:rPr sz="1400" spc="-90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dengan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80" dirty="0">
                <a:latin typeface="Verdana"/>
                <a:cs typeface="Verdana"/>
              </a:rPr>
              <a:t>mengajak</a:t>
            </a:r>
            <a:r>
              <a:rPr sz="1400" spc="-90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anggota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60" dirty="0">
                <a:latin typeface="Verdana"/>
                <a:cs typeface="Verdana"/>
              </a:rPr>
              <a:t>kelompok </a:t>
            </a:r>
            <a:r>
              <a:rPr sz="1400" spc="-480" dirty="0">
                <a:latin typeface="Verdana"/>
                <a:cs typeface="Verdana"/>
              </a:rPr>
              <a:t> </a:t>
            </a:r>
            <a:r>
              <a:rPr sz="1400" spc="-70" dirty="0">
                <a:latin typeface="Verdana"/>
                <a:cs typeface="Verdana"/>
              </a:rPr>
              <a:t>untuk</a:t>
            </a:r>
            <a:r>
              <a:rPr sz="1400" spc="-105" dirty="0">
                <a:latin typeface="Verdana"/>
                <a:cs typeface="Verdana"/>
              </a:rPr>
              <a:t> </a:t>
            </a:r>
            <a:r>
              <a:rPr sz="1400" spc="-90" dirty="0">
                <a:latin typeface="Verdana"/>
                <a:cs typeface="Verdana"/>
              </a:rPr>
              <a:t>mula</a:t>
            </a:r>
            <a:r>
              <a:rPr sz="1400" spc="-40" dirty="0">
                <a:latin typeface="Verdana"/>
                <a:cs typeface="Verdana"/>
              </a:rPr>
              <a:t>i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65" dirty="0">
                <a:latin typeface="Verdana"/>
                <a:cs typeface="Verdana"/>
              </a:rPr>
              <a:t>belaja</a:t>
            </a:r>
            <a:r>
              <a:rPr sz="1400" spc="-50" dirty="0">
                <a:latin typeface="Verdana"/>
                <a:cs typeface="Verdana"/>
              </a:rPr>
              <a:t>r</a:t>
            </a:r>
            <a:r>
              <a:rPr sz="1400" spc="-105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dan</a:t>
            </a:r>
            <a:r>
              <a:rPr sz="1400" spc="-105" dirty="0">
                <a:latin typeface="Verdana"/>
                <a:cs typeface="Verdana"/>
              </a:rPr>
              <a:t> </a:t>
            </a:r>
            <a:r>
              <a:rPr sz="1400" spc="-65" dirty="0">
                <a:latin typeface="Verdana"/>
                <a:cs typeface="Verdana"/>
              </a:rPr>
              <a:t>belaja</a:t>
            </a:r>
            <a:r>
              <a:rPr sz="1400" spc="-50" dirty="0">
                <a:latin typeface="Verdana"/>
                <a:cs typeface="Verdana"/>
              </a:rPr>
              <a:t>r</a:t>
            </a:r>
            <a:r>
              <a:rPr sz="1400" spc="-105" dirty="0">
                <a:latin typeface="Verdana"/>
                <a:cs typeface="Verdana"/>
              </a:rPr>
              <a:t> </a:t>
            </a:r>
            <a:r>
              <a:rPr sz="1400" spc="-30" dirty="0">
                <a:latin typeface="Verdana"/>
                <a:cs typeface="Verdana"/>
              </a:rPr>
              <a:t>secara</a:t>
            </a:r>
            <a:r>
              <a:rPr sz="1400" spc="-105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ber</a:t>
            </a:r>
            <a:r>
              <a:rPr sz="1400" spc="-80" dirty="0">
                <a:latin typeface="Verdana"/>
                <a:cs typeface="Verdana"/>
              </a:rPr>
              <a:t>k</a:t>
            </a:r>
            <a:r>
              <a:rPr sz="1400" spc="-70" dirty="0">
                <a:latin typeface="Verdana"/>
                <a:cs typeface="Verdana"/>
              </a:rPr>
              <a:t>elanjutan</a:t>
            </a:r>
            <a:endParaRPr sz="1400" dirty="0">
              <a:latin typeface="Verdana"/>
              <a:cs typeface="Verdana"/>
            </a:endParaRPr>
          </a:p>
          <a:p>
            <a:pPr marL="469265" marR="130810" indent="-377190">
              <a:lnSpc>
                <a:spcPts val="1650"/>
              </a:lnSpc>
              <a:buFont typeface="Arial MT"/>
              <a:buAutoNum type="arabicPeriod"/>
              <a:tabLst>
                <a:tab pos="469265" algn="l"/>
                <a:tab pos="469900" algn="l"/>
              </a:tabLst>
            </a:pPr>
            <a:r>
              <a:rPr sz="1400" b="1" spc="-15" dirty="0">
                <a:latin typeface="Tahoma"/>
                <a:cs typeface="Tahoma"/>
              </a:rPr>
              <a:t>Mendorong</a:t>
            </a:r>
            <a:r>
              <a:rPr sz="1400" b="1" spc="-85" dirty="0">
                <a:latin typeface="Tahoma"/>
                <a:cs typeface="Tahoma"/>
              </a:rPr>
              <a:t> </a:t>
            </a:r>
            <a:r>
              <a:rPr sz="1400" spc="-45" dirty="0">
                <a:latin typeface="Verdana"/>
                <a:cs typeface="Verdana"/>
              </a:rPr>
              <a:t>anggota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dengan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70" dirty="0">
                <a:latin typeface="Verdana"/>
                <a:cs typeface="Verdana"/>
              </a:rPr>
              <a:t>mempromosikan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70" dirty="0">
                <a:latin typeface="Verdana"/>
                <a:cs typeface="Verdana"/>
              </a:rPr>
              <a:t>pekerjaan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dari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anggota </a:t>
            </a:r>
            <a:r>
              <a:rPr sz="1400" spc="-475" dirty="0">
                <a:latin typeface="Verdana"/>
                <a:cs typeface="Verdana"/>
              </a:rPr>
              <a:t> </a:t>
            </a:r>
            <a:r>
              <a:rPr sz="1400" spc="-75" dirty="0">
                <a:latin typeface="Verdana"/>
                <a:cs typeface="Verdana"/>
              </a:rPr>
              <a:t>melalu</a:t>
            </a:r>
            <a:r>
              <a:rPr sz="1400" spc="-35" dirty="0">
                <a:latin typeface="Verdana"/>
                <a:cs typeface="Verdana"/>
              </a:rPr>
              <a:t>i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salin</a:t>
            </a:r>
            <a:r>
              <a:rPr sz="1400" spc="-55" dirty="0">
                <a:latin typeface="Verdana"/>
                <a:cs typeface="Verdana"/>
              </a:rPr>
              <a:t>g</a:t>
            </a:r>
            <a:r>
              <a:rPr sz="1400" spc="-105" dirty="0">
                <a:latin typeface="Verdana"/>
                <a:cs typeface="Verdana"/>
              </a:rPr>
              <a:t> </a:t>
            </a:r>
            <a:r>
              <a:rPr sz="1400" spc="-40" dirty="0">
                <a:latin typeface="Verdana"/>
                <a:cs typeface="Verdana"/>
              </a:rPr>
              <a:t>berbag</a:t>
            </a:r>
            <a:r>
              <a:rPr sz="1400" spc="-20" dirty="0">
                <a:latin typeface="Verdana"/>
                <a:cs typeface="Verdana"/>
              </a:rPr>
              <a:t>i</a:t>
            </a:r>
            <a:r>
              <a:rPr sz="1400" spc="-105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dan</a:t>
            </a:r>
            <a:r>
              <a:rPr sz="1400" spc="-105" dirty="0">
                <a:latin typeface="Verdana"/>
                <a:cs typeface="Verdana"/>
              </a:rPr>
              <a:t> </a:t>
            </a:r>
            <a:r>
              <a:rPr sz="1400" spc="-40" dirty="0">
                <a:latin typeface="Verdana"/>
                <a:cs typeface="Verdana"/>
              </a:rPr>
              <a:t>diskusi</a:t>
            </a:r>
            <a:endParaRPr sz="1400" dirty="0">
              <a:latin typeface="Verdana"/>
              <a:cs typeface="Verdana"/>
            </a:endParaRPr>
          </a:p>
          <a:p>
            <a:pPr marL="469265" marR="168275" indent="-377190">
              <a:lnSpc>
                <a:spcPts val="1650"/>
              </a:lnSpc>
              <a:buFont typeface="Arial MT"/>
              <a:buAutoNum type="arabicPeriod"/>
              <a:tabLst>
                <a:tab pos="469265" algn="l"/>
                <a:tab pos="469900" algn="l"/>
              </a:tabLst>
            </a:pPr>
            <a:r>
              <a:rPr sz="1400" b="1" spc="-20" dirty="0" err="1" smtClean="0">
                <a:latin typeface="Tahoma"/>
                <a:cs typeface="Tahoma"/>
              </a:rPr>
              <a:t>Mengint</a:t>
            </a:r>
            <a:r>
              <a:rPr sz="1400" b="1" spc="-15" dirty="0" err="1" smtClean="0">
                <a:latin typeface="Tahoma"/>
                <a:cs typeface="Tahoma"/>
              </a:rPr>
              <a:t>eg</a:t>
            </a:r>
            <a:r>
              <a:rPr sz="1400" b="1" spc="-35" dirty="0" err="1" smtClean="0">
                <a:latin typeface="Tahoma"/>
                <a:cs typeface="Tahoma"/>
              </a:rPr>
              <a:t>rasika</a:t>
            </a:r>
            <a:r>
              <a:rPr sz="1400" b="1" spc="-40" dirty="0" err="1" smtClean="0">
                <a:latin typeface="Tahoma"/>
                <a:cs typeface="Tahoma"/>
              </a:rPr>
              <a:t>n</a:t>
            </a:r>
            <a:r>
              <a:rPr sz="1400" b="1" spc="-90" dirty="0" smtClean="0">
                <a:latin typeface="Tahoma"/>
                <a:cs typeface="Tahoma"/>
              </a:rPr>
              <a:t> </a:t>
            </a:r>
            <a:r>
              <a:rPr sz="1400" b="1" spc="-40" dirty="0">
                <a:latin typeface="Tahoma"/>
                <a:cs typeface="Tahoma"/>
              </a:rPr>
              <a:t>pembelaja</a:t>
            </a:r>
            <a:r>
              <a:rPr sz="1400" b="1" spc="-50" dirty="0">
                <a:latin typeface="Tahoma"/>
                <a:cs typeface="Tahoma"/>
              </a:rPr>
              <a:t>r</a:t>
            </a:r>
            <a:r>
              <a:rPr sz="1400" b="1" spc="-30" dirty="0">
                <a:latin typeface="Tahoma"/>
                <a:cs typeface="Tahoma"/>
              </a:rPr>
              <a:t>an</a:t>
            </a:r>
            <a:r>
              <a:rPr sz="1400" b="1" spc="-80" dirty="0">
                <a:latin typeface="Tahoma"/>
                <a:cs typeface="Tahoma"/>
              </a:rPr>
              <a:t> </a:t>
            </a:r>
            <a:r>
              <a:rPr sz="1400" spc="-75" dirty="0">
                <a:latin typeface="Verdana"/>
                <a:cs typeface="Verdana"/>
              </a:rPr>
              <a:t>y</a:t>
            </a:r>
            <a:r>
              <a:rPr sz="1400" spc="-55" dirty="0">
                <a:latin typeface="Verdana"/>
                <a:cs typeface="Verdana"/>
              </a:rPr>
              <a:t>an</a:t>
            </a:r>
            <a:r>
              <a:rPr sz="1400" spc="-50" dirty="0">
                <a:latin typeface="Verdana"/>
                <a:cs typeface="Verdana"/>
              </a:rPr>
              <a:t>g</a:t>
            </a:r>
            <a:r>
              <a:rPr sz="1400" spc="-105" dirty="0">
                <a:latin typeface="Verdana"/>
                <a:cs typeface="Verdana"/>
              </a:rPr>
              <a:t> </a:t>
            </a:r>
            <a:r>
              <a:rPr sz="1400" spc="-40" dirty="0">
                <a:latin typeface="Verdana"/>
                <a:cs typeface="Verdana"/>
              </a:rPr>
              <a:t>didapa</a:t>
            </a:r>
            <a:r>
              <a:rPr sz="1400" spc="-15" dirty="0">
                <a:latin typeface="Verdana"/>
                <a:cs typeface="Verdana"/>
              </a:rPr>
              <a:t>t</a:t>
            </a:r>
            <a:r>
              <a:rPr sz="1400" spc="-70" dirty="0">
                <a:latin typeface="Verdana"/>
                <a:cs typeface="Verdana"/>
              </a:rPr>
              <a:t>ka</a:t>
            </a:r>
            <a:r>
              <a:rPr sz="1400" spc="-65" dirty="0">
                <a:latin typeface="Verdana"/>
                <a:cs typeface="Verdana"/>
              </a:rPr>
              <a:t>n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75" dirty="0">
                <a:latin typeface="Verdana"/>
                <a:cs typeface="Verdana"/>
              </a:rPr>
              <a:t>melalu</a:t>
            </a:r>
            <a:r>
              <a:rPr sz="1400" spc="-35" dirty="0">
                <a:latin typeface="Verdana"/>
                <a:cs typeface="Verdana"/>
              </a:rPr>
              <a:t>i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105" dirty="0">
                <a:latin typeface="Verdana"/>
                <a:cs typeface="Verdana"/>
              </a:rPr>
              <a:t>k</a:t>
            </a:r>
            <a:r>
              <a:rPr sz="1400" spc="-60" dirty="0">
                <a:latin typeface="Verdana"/>
                <a:cs typeface="Verdana"/>
              </a:rPr>
              <a:t>omunitas  dala</a:t>
            </a:r>
            <a:r>
              <a:rPr sz="1400" spc="-100" dirty="0">
                <a:latin typeface="Verdana"/>
                <a:cs typeface="Verdana"/>
              </a:rPr>
              <a:t>m</a:t>
            </a:r>
            <a:r>
              <a:rPr sz="1400" spc="-105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pe</a:t>
            </a:r>
            <a:r>
              <a:rPr sz="1400" spc="-70" dirty="0">
                <a:latin typeface="Verdana"/>
                <a:cs typeface="Verdana"/>
              </a:rPr>
              <a:t>k</a:t>
            </a:r>
            <a:r>
              <a:rPr sz="1400" spc="-75" dirty="0">
                <a:latin typeface="Verdana"/>
                <a:cs typeface="Verdana"/>
              </a:rPr>
              <a:t>erjaa</a:t>
            </a:r>
            <a:r>
              <a:rPr sz="1400" spc="-85" dirty="0">
                <a:latin typeface="Verdana"/>
                <a:cs typeface="Verdana"/>
              </a:rPr>
              <a:t>n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sehari-hari</a:t>
            </a:r>
            <a:endParaRPr sz="14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00" dirty="0">
              <a:latin typeface="Verdana"/>
              <a:cs typeface="Verdana"/>
            </a:endParaRPr>
          </a:p>
          <a:p>
            <a:pPr marR="316865" algn="r">
              <a:lnSpc>
                <a:spcPct val="100000"/>
              </a:lnSpc>
            </a:pPr>
            <a:r>
              <a:rPr sz="1300" i="1" spc="-60" dirty="0">
                <a:latin typeface="Verdana"/>
                <a:cs typeface="Verdana"/>
              </a:rPr>
              <a:t>(</a:t>
            </a:r>
            <a:r>
              <a:rPr sz="1300" i="1" spc="-190" dirty="0">
                <a:latin typeface="Verdana"/>
                <a:cs typeface="Verdana"/>
              </a:rPr>
              <a:t>W</a:t>
            </a:r>
            <a:r>
              <a:rPr sz="1300" i="1" spc="-45" dirty="0">
                <a:latin typeface="Verdana"/>
                <a:cs typeface="Verdana"/>
              </a:rPr>
              <a:t>enge</a:t>
            </a:r>
            <a:r>
              <a:rPr sz="1300" i="1" spc="-114" dirty="0">
                <a:latin typeface="Verdana"/>
                <a:cs typeface="Verdana"/>
              </a:rPr>
              <a:t>r</a:t>
            </a:r>
            <a:r>
              <a:rPr sz="1300" i="1" spc="-110" dirty="0">
                <a:latin typeface="Verdana"/>
                <a:cs typeface="Verdana"/>
              </a:rPr>
              <a:t>,</a:t>
            </a:r>
            <a:r>
              <a:rPr sz="1300" i="1" spc="-95" dirty="0">
                <a:latin typeface="Verdana"/>
                <a:cs typeface="Verdana"/>
              </a:rPr>
              <a:t> </a:t>
            </a:r>
            <a:r>
              <a:rPr sz="1300" i="1" spc="-85" dirty="0">
                <a:latin typeface="Verdana"/>
                <a:cs typeface="Verdana"/>
              </a:rPr>
              <a:t>1998)</a:t>
            </a:r>
            <a:endParaRPr sz="1300" dirty="0">
              <a:latin typeface="Verdana"/>
              <a:cs typeface="Verdan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34261" y="47300"/>
            <a:ext cx="1609721" cy="105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92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63299" y="2595891"/>
            <a:ext cx="8417560" cy="2210647"/>
            <a:chOff x="363299" y="1946918"/>
            <a:chExt cx="8417560" cy="1657985"/>
          </a:xfrm>
        </p:grpSpPr>
        <p:sp>
          <p:nvSpPr>
            <p:cNvPr id="3" name="object 3"/>
            <p:cNvSpPr/>
            <p:nvPr/>
          </p:nvSpPr>
          <p:spPr>
            <a:xfrm>
              <a:off x="703186" y="2397848"/>
              <a:ext cx="8077834" cy="1207135"/>
            </a:xfrm>
            <a:custGeom>
              <a:avLst/>
              <a:gdLst/>
              <a:ahLst/>
              <a:cxnLst/>
              <a:rect l="l" t="t" r="r" b="b"/>
              <a:pathLst>
                <a:path w="8077834" h="1207135">
                  <a:moveTo>
                    <a:pt x="8077492" y="0"/>
                  </a:moveTo>
                  <a:lnTo>
                    <a:pt x="0" y="0"/>
                  </a:lnTo>
                  <a:lnTo>
                    <a:pt x="0" y="755980"/>
                  </a:lnTo>
                  <a:lnTo>
                    <a:pt x="0" y="1206906"/>
                  </a:lnTo>
                  <a:lnTo>
                    <a:pt x="8077492" y="1206906"/>
                  </a:lnTo>
                  <a:lnTo>
                    <a:pt x="8077492" y="755980"/>
                  </a:lnTo>
                  <a:lnTo>
                    <a:pt x="8077492" y="0"/>
                  </a:lnTo>
                  <a:close/>
                </a:path>
              </a:pathLst>
            </a:custGeom>
            <a:solidFill>
              <a:srgbClr val="FFAA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63299" y="1946918"/>
              <a:ext cx="7945755" cy="1207135"/>
            </a:xfrm>
            <a:custGeom>
              <a:avLst/>
              <a:gdLst/>
              <a:ahLst/>
              <a:cxnLst/>
              <a:rect l="l" t="t" r="r" b="b"/>
              <a:pathLst>
                <a:path w="7945755" h="1207135">
                  <a:moveTo>
                    <a:pt x="7945483" y="1206900"/>
                  </a:moveTo>
                  <a:lnTo>
                    <a:pt x="0" y="1206900"/>
                  </a:lnTo>
                  <a:lnTo>
                    <a:pt x="0" y="0"/>
                  </a:lnTo>
                  <a:lnTo>
                    <a:pt x="7945483" y="0"/>
                  </a:lnTo>
                  <a:lnTo>
                    <a:pt x="7945483" y="1206900"/>
                  </a:lnTo>
                  <a:close/>
                </a:path>
              </a:pathLst>
            </a:custGeom>
            <a:solidFill>
              <a:srgbClr val="428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363300" y="2595891"/>
            <a:ext cx="7945755" cy="452688"/>
          </a:xfrm>
          <a:prstGeom prst="rect">
            <a:avLst/>
          </a:prstGeom>
          <a:solidFill>
            <a:srgbClr val="4285F4"/>
          </a:solidFill>
        </p:spPr>
        <p:txBody>
          <a:bodyPr vert="horz" wrap="square" lIns="0" tIns="130810" rIns="0" bIns="0" rtlCol="0">
            <a:spAutoFit/>
          </a:bodyPr>
          <a:lstStyle/>
          <a:p>
            <a:pPr marL="85090">
              <a:lnSpc>
                <a:spcPts val="2520"/>
              </a:lnSpc>
              <a:spcBef>
                <a:spcPts val="1030"/>
              </a:spcBef>
            </a:pPr>
            <a:r>
              <a:rPr sz="3000" b="1" spc="-60" dirty="0" err="1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sz="3000" b="1" spc="-45" dirty="0" err="1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3000" b="1" spc="-80" dirty="0" err="1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3000" b="1" spc="-60" dirty="0" err="1">
                <a:solidFill>
                  <a:srgbClr val="FFFFFF"/>
                </a:solidFill>
                <a:latin typeface="Tahoma"/>
                <a:cs typeface="Tahoma"/>
              </a:rPr>
              <a:t>an</a:t>
            </a:r>
            <a:r>
              <a:rPr sz="3000" b="1" spc="-1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000" b="1" spc="-175" dirty="0" err="1">
                <a:solidFill>
                  <a:srgbClr val="FFFFFF"/>
                </a:solidFill>
                <a:latin typeface="Tahoma"/>
                <a:cs typeface="Tahoma"/>
              </a:rPr>
              <a:t>k</a:t>
            </a:r>
            <a:r>
              <a:rPr sz="3000" b="1" spc="-50" dirty="0" err="1" smtClean="0">
                <a:solidFill>
                  <a:srgbClr val="FFFFFF"/>
                </a:solidFill>
                <a:latin typeface="Tahoma"/>
                <a:cs typeface="Tahoma"/>
              </a:rPr>
              <a:t>omunita</a:t>
            </a:r>
            <a:r>
              <a:rPr sz="3000" b="1" spc="-40" dirty="0" err="1" smtClean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3000" b="1" spc="-190" dirty="0" smtClean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000" b="1" spc="-85" dirty="0">
                <a:solidFill>
                  <a:srgbClr val="FFFFFF"/>
                </a:solidFill>
                <a:latin typeface="Tahoma"/>
                <a:cs typeface="Tahoma"/>
              </a:rPr>
              <a:t>belaja</a:t>
            </a:r>
            <a:r>
              <a:rPr sz="3000" b="1" spc="-65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3000" b="1" spc="-1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000" b="1" spc="-70" dirty="0">
                <a:solidFill>
                  <a:srgbClr val="FFFFFF"/>
                </a:solidFill>
                <a:latin typeface="Tahoma"/>
                <a:cs typeface="Tahoma"/>
              </a:rPr>
              <a:t>dalam</a:t>
            </a:r>
            <a:endParaRPr sz="3000" dirty="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3300" y="3197127"/>
            <a:ext cx="7945755" cy="600164"/>
          </a:xfrm>
          <a:prstGeom prst="rect">
            <a:avLst/>
          </a:prstGeom>
        </p:spPr>
        <p:txBody>
          <a:bodyPr vert="horz" wrap="square" lIns="0" tIns="13716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1080"/>
              </a:spcBef>
            </a:pPr>
            <a:r>
              <a:rPr sz="3000" b="1" spc="-55" dirty="0" err="1">
                <a:solidFill>
                  <a:srgbClr val="FFFFFF"/>
                </a:solidFill>
                <a:latin typeface="Tahoma"/>
                <a:cs typeface="Tahoma"/>
              </a:rPr>
              <a:t>implementas</a:t>
            </a:r>
            <a:r>
              <a:rPr sz="3000" b="1" spc="-25" dirty="0" err="1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3000" b="1" spc="-1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000" b="1" spc="-125" dirty="0" err="1" smtClean="0">
                <a:solidFill>
                  <a:srgbClr val="FFFFFF"/>
                </a:solidFill>
                <a:latin typeface="Tahoma"/>
                <a:cs typeface="Tahoma"/>
              </a:rPr>
              <a:t>K</a:t>
            </a:r>
            <a:r>
              <a:rPr sz="3000" b="1" spc="-80" dirty="0" err="1" smtClean="0">
                <a:solidFill>
                  <a:srgbClr val="FFFFFF"/>
                </a:solidFill>
                <a:latin typeface="Tahoma"/>
                <a:cs typeface="Tahoma"/>
              </a:rPr>
              <a:t>uri</a:t>
            </a:r>
            <a:r>
              <a:rPr sz="3000" b="1" spc="-160" dirty="0" err="1">
                <a:solidFill>
                  <a:srgbClr val="FFFFFF"/>
                </a:solidFill>
                <a:latin typeface="Tahoma"/>
                <a:cs typeface="Tahoma"/>
              </a:rPr>
              <a:t>k</a:t>
            </a:r>
            <a:r>
              <a:rPr sz="3000" b="1" spc="-75" dirty="0" err="1" smtClean="0">
                <a:solidFill>
                  <a:srgbClr val="FFFFFF"/>
                </a:solidFill>
                <a:latin typeface="Tahoma"/>
                <a:cs typeface="Tahoma"/>
              </a:rPr>
              <a:t>ulu</a:t>
            </a:r>
            <a:r>
              <a:rPr sz="3000" b="1" spc="-125" dirty="0" err="1" smtClean="0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sz="3000" b="1" spc="-195" dirty="0" smtClean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000" b="1" spc="-5" dirty="0" err="1" smtClean="0">
                <a:solidFill>
                  <a:srgbClr val="FFFFFF"/>
                </a:solidFill>
                <a:latin typeface="Tahoma"/>
                <a:cs typeface="Tahoma"/>
              </a:rPr>
              <a:t>Me</a:t>
            </a:r>
            <a:r>
              <a:rPr sz="3000" b="1" spc="-80" dirty="0" err="1" smtClean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3000" b="1" spc="5" dirty="0" err="1" smtClean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3000" b="1" spc="-160" dirty="0" err="1">
                <a:solidFill>
                  <a:srgbClr val="FFFFFF"/>
                </a:solidFill>
                <a:latin typeface="Tahoma"/>
                <a:cs typeface="Tahoma"/>
              </a:rPr>
              <a:t>k</a:t>
            </a:r>
            <a:r>
              <a:rPr sz="3000" b="1" spc="-65" dirty="0" err="1" smtClean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endParaRPr sz="3000" dirty="0">
              <a:latin typeface="Tahoma"/>
              <a:cs typeface="Tahoma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34261" y="47300"/>
            <a:ext cx="1609721" cy="105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93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350" y="2099062"/>
            <a:ext cx="793115" cy="4461933"/>
          </a:xfrm>
          <a:custGeom>
            <a:avLst/>
            <a:gdLst/>
            <a:ahLst/>
            <a:cxnLst/>
            <a:rect l="l" t="t" r="r" b="b"/>
            <a:pathLst>
              <a:path w="793115" h="3346450">
                <a:moveTo>
                  <a:pt x="792598" y="3345893"/>
                </a:moveTo>
                <a:lnTo>
                  <a:pt x="0" y="3345893"/>
                </a:lnTo>
                <a:lnTo>
                  <a:pt x="0" y="0"/>
                </a:lnTo>
                <a:lnTo>
                  <a:pt x="792598" y="0"/>
                </a:lnTo>
                <a:lnTo>
                  <a:pt x="792598" y="3345893"/>
                </a:lnTo>
                <a:close/>
              </a:path>
            </a:pathLst>
          </a:custGeom>
          <a:solidFill>
            <a:srgbClr val="FFAA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1377" y="481204"/>
            <a:ext cx="6659245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200" b="1" spc="-70" dirty="0" err="1">
                <a:latin typeface="Tahoma"/>
                <a:cs typeface="Tahoma"/>
              </a:rPr>
              <a:t>P</a:t>
            </a:r>
            <a:r>
              <a:rPr sz="3200" b="1" spc="-45" dirty="0" err="1">
                <a:latin typeface="Tahoma"/>
                <a:cs typeface="Tahoma"/>
              </a:rPr>
              <a:t>e</a:t>
            </a:r>
            <a:r>
              <a:rPr sz="3200" b="1" spc="-85" dirty="0" err="1">
                <a:latin typeface="Tahoma"/>
                <a:cs typeface="Tahoma"/>
              </a:rPr>
              <a:t>r</a:t>
            </a:r>
            <a:r>
              <a:rPr sz="3200" b="1" spc="-65" dirty="0" err="1">
                <a:latin typeface="Tahoma"/>
                <a:cs typeface="Tahoma"/>
              </a:rPr>
              <a:t>an</a:t>
            </a:r>
            <a:r>
              <a:rPr sz="3200" b="1" spc="-200" dirty="0">
                <a:latin typeface="Tahoma"/>
                <a:cs typeface="Tahoma"/>
              </a:rPr>
              <a:t> </a:t>
            </a:r>
            <a:r>
              <a:rPr sz="3200" b="1" spc="-185" dirty="0" err="1">
                <a:latin typeface="Tahoma"/>
                <a:cs typeface="Tahoma"/>
              </a:rPr>
              <a:t>k</a:t>
            </a:r>
            <a:r>
              <a:rPr sz="3200" b="1" spc="-50" dirty="0" err="1" smtClean="0">
                <a:latin typeface="Tahoma"/>
                <a:cs typeface="Tahoma"/>
              </a:rPr>
              <a:t>omunita</a:t>
            </a:r>
            <a:r>
              <a:rPr sz="3200" b="1" spc="-40" dirty="0" err="1" smtClean="0">
                <a:latin typeface="Tahoma"/>
                <a:cs typeface="Tahoma"/>
              </a:rPr>
              <a:t>s</a:t>
            </a:r>
            <a:r>
              <a:rPr sz="3200" b="1" spc="-204" dirty="0" smtClean="0">
                <a:latin typeface="Tahoma"/>
                <a:cs typeface="Tahoma"/>
              </a:rPr>
              <a:t> </a:t>
            </a:r>
            <a:r>
              <a:rPr sz="3200" b="1" spc="-90" dirty="0">
                <a:latin typeface="Tahoma"/>
                <a:cs typeface="Tahoma"/>
              </a:rPr>
              <a:t>belaja</a:t>
            </a:r>
            <a:r>
              <a:rPr sz="3200" b="1" spc="-70" dirty="0">
                <a:latin typeface="Tahoma"/>
                <a:cs typeface="Tahoma"/>
              </a:rPr>
              <a:t>r</a:t>
            </a:r>
            <a:r>
              <a:rPr sz="3200" b="1" spc="-204" dirty="0">
                <a:latin typeface="Tahoma"/>
                <a:cs typeface="Tahoma"/>
              </a:rPr>
              <a:t> </a:t>
            </a:r>
            <a:r>
              <a:rPr sz="3200" b="1" spc="-65" dirty="0">
                <a:latin typeface="Tahoma"/>
                <a:cs typeface="Tahoma"/>
              </a:rPr>
              <a:t>dalam  </a:t>
            </a:r>
            <a:r>
              <a:rPr sz="3200" b="1" spc="-55" dirty="0" err="1">
                <a:latin typeface="Tahoma"/>
                <a:cs typeface="Tahoma"/>
              </a:rPr>
              <a:t>implementas</a:t>
            </a:r>
            <a:r>
              <a:rPr sz="3200" b="1" spc="-30" dirty="0" err="1">
                <a:latin typeface="Tahoma"/>
                <a:cs typeface="Tahoma"/>
              </a:rPr>
              <a:t>i</a:t>
            </a:r>
            <a:r>
              <a:rPr sz="3200" b="1" spc="-200" dirty="0">
                <a:latin typeface="Tahoma"/>
                <a:cs typeface="Tahoma"/>
              </a:rPr>
              <a:t> </a:t>
            </a:r>
            <a:r>
              <a:rPr sz="3200" b="1" spc="-140" dirty="0" err="1" smtClean="0">
                <a:latin typeface="Tahoma"/>
                <a:cs typeface="Tahoma"/>
              </a:rPr>
              <a:t>K</a:t>
            </a:r>
            <a:r>
              <a:rPr sz="3200" b="1" spc="-90" dirty="0" err="1" smtClean="0">
                <a:latin typeface="Tahoma"/>
                <a:cs typeface="Tahoma"/>
              </a:rPr>
              <a:t>uri</a:t>
            </a:r>
            <a:r>
              <a:rPr sz="3200" b="1" spc="-170" dirty="0" err="1">
                <a:latin typeface="Tahoma"/>
                <a:cs typeface="Tahoma"/>
              </a:rPr>
              <a:t>k</a:t>
            </a:r>
            <a:r>
              <a:rPr sz="3200" b="1" spc="-85" dirty="0" err="1" smtClean="0">
                <a:latin typeface="Tahoma"/>
                <a:cs typeface="Tahoma"/>
              </a:rPr>
              <a:t>ulu</a:t>
            </a:r>
            <a:r>
              <a:rPr sz="3200" b="1" spc="-135" dirty="0" err="1" smtClean="0">
                <a:latin typeface="Tahoma"/>
                <a:cs typeface="Tahoma"/>
              </a:rPr>
              <a:t>m</a:t>
            </a:r>
            <a:r>
              <a:rPr sz="3200" b="1" spc="-204" dirty="0" smtClean="0">
                <a:latin typeface="Tahoma"/>
                <a:cs typeface="Tahoma"/>
              </a:rPr>
              <a:t> </a:t>
            </a:r>
            <a:r>
              <a:rPr sz="3200" b="1" spc="-5" dirty="0" err="1" smtClean="0">
                <a:latin typeface="Tahoma"/>
                <a:cs typeface="Tahoma"/>
              </a:rPr>
              <a:t>Me</a:t>
            </a:r>
            <a:r>
              <a:rPr sz="3200" b="1" spc="-85" dirty="0" err="1" smtClean="0">
                <a:latin typeface="Tahoma"/>
                <a:cs typeface="Tahoma"/>
              </a:rPr>
              <a:t>r</a:t>
            </a:r>
            <a:r>
              <a:rPr sz="3200" b="1" spc="10" dirty="0" err="1" smtClean="0">
                <a:latin typeface="Tahoma"/>
                <a:cs typeface="Tahoma"/>
              </a:rPr>
              <a:t>de</a:t>
            </a:r>
            <a:r>
              <a:rPr sz="3200" b="1" spc="-170" dirty="0" err="1">
                <a:latin typeface="Tahoma"/>
                <a:cs typeface="Tahoma"/>
              </a:rPr>
              <a:t>k</a:t>
            </a:r>
            <a:r>
              <a:rPr sz="3200" b="1" spc="-65" dirty="0" err="1" smtClean="0">
                <a:latin typeface="Tahoma"/>
                <a:cs typeface="Tahoma"/>
              </a:rPr>
              <a:t>a</a:t>
            </a:r>
            <a:endParaRPr sz="3200" dirty="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24473" y="2330561"/>
            <a:ext cx="6982459" cy="4160520"/>
          </a:xfrm>
          <a:custGeom>
            <a:avLst/>
            <a:gdLst/>
            <a:ahLst/>
            <a:cxnLst/>
            <a:rect l="l" t="t" r="r" b="b"/>
            <a:pathLst>
              <a:path w="6982459" h="3120390">
                <a:moveTo>
                  <a:pt x="0" y="520058"/>
                </a:moveTo>
                <a:lnTo>
                  <a:pt x="2125" y="472723"/>
                </a:lnTo>
                <a:lnTo>
                  <a:pt x="8378" y="426578"/>
                </a:lnTo>
                <a:lnTo>
                  <a:pt x="18577" y="381807"/>
                </a:lnTo>
                <a:lnTo>
                  <a:pt x="32536" y="338594"/>
                </a:lnTo>
                <a:lnTo>
                  <a:pt x="50073" y="297122"/>
                </a:lnTo>
                <a:lnTo>
                  <a:pt x="71003" y="257575"/>
                </a:lnTo>
                <a:lnTo>
                  <a:pt x="95144" y="220137"/>
                </a:lnTo>
                <a:lnTo>
                  <a:pt x="122311" y="184992"/>
                </a:lnTo>
                <a:lnTo>
                  <a:pt x="152322" y="152322"/>
                </a:lnTo>
                <a:lnTo>
                  <a:pt x="184992" y="122311"/>
                </a:lnTo>
                <a:lnTo>
                  <a:pt x="220137" y="95144"/>
                </a:lnTo>
                <a:lnTo>
                  <a:pt x="257575" y="71003"/>
                </a:lnTo>
                <a:lnTo>
                  <a:pt x="297122" y="50073"/>
                </a:lnTo>
                <a:lnTo>
                  <a:pt x="338594" y="32536"/>
                </a:lnTo>
                <a:lnTo>
                  <a:pt x="381807" y="18577"/>
                </a:lnTo>
                <a:lnTo>
                  <a:pt x="426578" y="8378"/>
                </a:lnTo>
                <a:lnTo>
                  <a:pt x="472723" y="2125"/>
                </a:lnTo>
                <a:lnTo>
                  <a:pt x="520058" y="0"/>
                </a:lnTo>
                <a:lnTo>
                  <a:pt x="6461836" y="0"/>
                </a:lnTo>
                <a:lnTo>
                  <a:pt x="6513237" y="2544"/>
                </a:lnTo>
                <a:lnTo>
                  <a:pt x="6563766" y="10085"/>
                </a:lnTo>
                <a:lnTo>
                  <a:pt x="6613084" y="22479"/>
                </a:lnTo>
                <a:lnTo>
                  <a:pt x="6660849" y="39587"/>
                </a:lnTo>
                <a:lnTo>
                  <a:pt x="6706720" y="61266"/>
                </a:lnTo>
                <a:lnTo>
                  <a:pt x="6750356" y="87376"/>
                </a:lnTo>
                <a:lnTo>
                  <a:pt x="6791417" y="117775"/>
                </a:lnTo>
                <a:lnTo>
                  <a:pt x="6829561" y="152322"/>
                </a:lnTo>
                <a:lnTo>
                  <a:pt x="6864106" y="190467"/>
                </a:lnTo>
                <a:lnTo>
                  <a:pt x="6894505" y="231530"/>
                </a:lnTo>
                <a:lnTo>
                  <a:pt x="6920615" y="275168"/>
                </a:lnTo>
                <a:lnTo>
                  <a:pt x="6942295" y="321041"/>
                </a:lnTo>
                <a:lnTo>
                  <a:pt x="6959403" y="368808"/>
                </a:lnTo>
                <a:lnTo>
                  <a:pt x="6971799" y="418127"/>
                </a:lnTo>
                <a:lnTo>
                  <a:pt x="6979340" y="468657"/>
                </a:lnTo>
                <a:lnTo>
                  <a:pt x="6981885" y="520058"/>
                </a:lnTo>
                <a:lnTo>
                  <a:pt x="6981885" y="2600244"/>
                </a:lnTo>
                <a:lnTo>
                  <a:pt x="6979760" y="2647577"/>
                </a:lnTo>
                <a:lnTo>
                  <a:pt x="6973506" y="2693720"/>
                </a:lnTo>
                <a:lnTo>
                  <a:pt x="6963308" y="2738488"/>
                </a:lnTo>
                <a:lnTo>
                  <a:pt x="6949348" y="2781700"/>
                </a:lnTo>
                <a:lnTo>
                  <a:pt x="6931811" y="2823170"/>
                </a:lnTo>
                <a:lnTo>
                  <a:pt x="6910880" y="2862716"/>
                </a:lnTo>
                <a:lnTo>
                  <a:pt x="6886739" y="2900153"/>
                </a:lnTo>
                <a:lnTo>
                  <a:pt x="6859571" y="2935299"/>
                </a:lnTo>
                <a:lnTo>
                  <a:pt x="6829561" y="2967969"/>
                </a:lnTo>
                <a:lnTo>
                  <a:pt x="6796891" y="2997979"/>
                </a:lnTo>
                <a:lnTo>
                  <a:pt x="6761746" y="3025147"/>
                </a:lnTo>
                <a:lnTo>
                  <a:pt x="6724308" y="3049288"/>
                </a:lnTo>
                <a:lnTo>
                  <a:pt x="6684762" y="3070219"/>
                </a:lnTo>
                <a:lnTo>
                  <a:pt x="6643292" y="3087756"/>
                </a:lnTo>
                <a:lnTo>
                  <a:pt x="6600081" y="3101715"/>
                </a:lnTo>
                <a:lnTo>
                  <a:pt x="6555312" y="3111914"/>
                </a:lnTo>
                <a:lnTo>
                  <a:pt x="6509169" y="3118168"/>
                </a:lnTo>
                <a:lnTo>
                  <a:pt x="6461836" y="3120293"/>
                </a:lnTo>
                <a:lnTo>
                  <a:pt x="520058" y="3120293"/>
                </a:lnTo>
                <a:lnTo>
                  <a:pt x="472723" y="3118168"/>
                </a:lnTo>
                <a:lnTo>
                  <a:pt x="426578" y="3111914"/>
                </a:lnTo>
                <a:lnTo>
                  <a:pt x="381807" y="3101715"/>
                </a:lnTo>
                <a:lnTo>
                  <a:pt x="338594" y="3087756"/>
                </a:lnTo>
                <a:lnTo>
                  <a:pt x="297122" y="3070219"/>
                </a:lnTo>
                <a:lnTo>
                  <a:pt x="257575" y="3049288"/>
                </a:lnTo>
                <a:lnTo>
                  <a:pt x="220137" y="3025147"/>
                </a:lnTo>
                <a:lnTo>
                  <a:pt x="184992" y="2997979"/>
                </a:lnTo>
                <a:lnTo>
                  <a:pt x="152322" y="2967969"/>
                </a:lnTo>
                <a:lnTo>
                  <a:pt x="122311" y="2935299"/>
                </a:lnTo>
                <a:lnTo>
                  <a:pt x="95144" y="2900153"/>
                </a:lnTo>
                <a:lnTo>
                  <a:pt x="71003" y="2862716"/>
                </a:lnTo>
                <a:lnTo>
                  <a:pt x="50073" y="2823170"/>
                </a:lnTo>
                <a:lnTo>
                  <a:pt x="32536" y="2781700"/>
                </a:lnTo>
                <a:lnTo>
                  <a:pt x="18577" y="2738488"/>
                </a:lnTo>
                <a:lnTo>
                  <a:pt x="8378" y="2693720"/>
                </a:lnTo>
                <a:lnTo>
                  <a:pt x="2125" y="2647577"/>
                </a:lnTo>
                <a:lnTo>
                  <a:pt x="0" y="2600244"/>
                </a:lnTo>
                <a:lnTo>
                  <a:pt x="0" y="520058"/>
                </a:lnTo>
                <a:close/>
              </a:path>
            </a:pathLst>
          </a:custGeom>
          <a:ln w="19049">
            <a:solidFill>
              <a:srgbClr val="59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49818" y="2756883"/>
            <a:ext cx="6290310" cy="2429191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1300" spc="-110" dirty="0">
                <a:latin typeface="Verdana"/>
                <a:cs typeface="Verdana"/>
              </a:rPr>
              <a:t>K</a:t>
            </a:r>
            <a:r>
              <a:rPr sz="1300" spc="-60" dirty="0">
                <a:latin typeface="Verdana"/>
                <a:cs typeface="Verdana"/>
              </a:rPr>
              <a:t>omunita</a:t>
            </a:r>
            <a:r>
              <a:rPr sz="1300" spc="-50" dirty="0">
                <a:latin typeface="Verdana"/>
                <a:cs typeface="Verdana"/>
              </a:rPr>
              <a:t>s</a:t>
            </a:r>
            <a:r>
              <a:rPr sz="1300" spc="-95" dirty="0">
                <a:latin typeface="Verdana"/>
                <a:cs typeface="Verdana"/>
              </a:rPr>
              <a:t> </a:t>
            </a:r>
            <a:r>
              <a:rPr sz="1300" spc="-60" dirty="0">
                <a:latin typeface="Verdana"/>
                <a:cs typeface="Verdana"/>
              </a:rPr>
              <a:t>belaja</a:t>
            </a:r>
            <a:r>
              <a:rPr sz="1300" spc="-50" dirty="0">
                <a:latin typeface="Verdana"/>
                <a:cs typeface="Verdana"/>
              </a:rPr>
              <a:t>r</a:t>
            </a:r>
            <a:r>
              <a:rPr sz="1300" spc="-95" dirty="0">
                <a:latin typeface="Verdana"/>
                <a:cs typeface="Verdana"/>
              </a:rPr>
              <a:t> </a:t>
            </a:r>
            <a:r>
              <a:rPr sz="1300" spc="-45" dirty="0">
                <a:latin typeface="Verdana"/>
                <a:cs typeface="Verdana"/>
              </a:rPr>
              <a:t>berperan</a:t>
            </a:r>
            <a:r>
              <a:rPr sz="1300" spc="-95" dirty="0">
                <a:latin typeface="Verdana"/>
                <a:cs typeface="Verdana"/>
              </a:rPr>
              <a:t> untuk:</a:t>
            </a:r>
            <a:endParaRPr sz="1300" dirty="0">
              <a:latin typeface="Verdana"/>
              <a:cs typeface="Verdana"/>
            </a:endParaRPr>
          </a:p>
          <a:p>
            <a:pPr marL="469900" indent="-344170">
              <a:lnSpc>
                <a:spcPct val="100000"/>
              </a:lnSpc>
              <a:spcBef>
                <a:spcPts val="24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300" spc="-40" dirty="0">
                <a:latin typeface="Verdana"/>
                <a:cs typeface="Verdana"/>
              </a:rPr>
              <a:t>Memfasilitasi</a:t>
            </a:r>
            <a:r>
              <a:rPr sz="1300" spc="-90" dirty="0">
                <a:latin typeface="Verdana"/>
                <a:cs typeface="Verdana"/>
              </a:rPr>
              <a:t> </a:t>
            </a:r>
            <a:r>
              <a:rPr sz="1300" spc="-60" dirty="0">
                <a:latin typeface="Verdana"/>
                <a:cs typeface="Verdana"/>
              </a:rPr>
              <a:t>belajar</a:t>
            </a:r>
            <a:r>
              <a:rPr sz="1300" spc="-90" dirty="0">
                <a:latin typeface="Verdana"/>
                <a:cs typeface="Verdana"/>
              </a:rPr>
              <a:t> </a:t>
            </a:r>
            <a:r>
              <a:rPr sz="1300" spc="-50" dirty="0">
                <a:latin typeface="Verdana"/>
                <a:cs typeface="Verdana"/>
              </a:rPr>
              <a:t>bersama</a:t>
            </a:r>
            <a:r>
              <a:rPr sz="1300" spc="-90" dirty="0">
                <a:latin typeface="Verdana"/>
                <a:cs typeface="Verdana"/>
              </a:rPr>
              <a:t> </a:t>
            </a:r>
            <a:r>
              <a:rPr sz="1300" spc="-50" dirty="0">
                <a:latin typeface="Verdana"/>
                <a:cs typeface="Verdana"/>
              </a:rPr>
              <a:t>tentang</a:t>
            </a:r>
            <a:r>
              <a:rPr sz="1300" spc="-90" dirty="0">
                <a:latin typeface="Verdana"/>
                <a:cs typeface="Verdana"/>
              </a:rPr>
              <a:t> </a:t>
            </a:r>
            <a:r>
              <a:rPr sz="1300" spc="-80" dirty="0">
                <a:latin typeface="Verdana"/>
                <a:cs typeface="Verdana"/>
              </a:rPr>
              <a:t>Kurikulum</a:t>
            </a:r>
            <a:r>
              <a:rPr sz="1300" spc="-90" dirty="0">
                <a:latin typeface="Verdana"/>
                <a:cs typeface="Verdana"/>
              </a:rPr>
              <a:t> </a:t>
            </a:r>
            <a:r>
              <a:rPr sz="1300" spc="-35" dirty="0">
                <a:latin typeface="Verdana"/>
                <a:cs typeface="Verdana"/>
              </a:rPr>
              <a:t>Merdeka</a:t>
            </a:r>
            <a:endParaRPr sz="1300" dirty="0">
              <a:latin typeface="Verdana"/>
              <a:cs typeface="Verdana"/>
            </a:endParaRPr>
          </a:p>
          <a:p>
            <a:pPr marL="469265" marR="22860" indent="-374015">
              <a:lnSpc>
                <a:spcPct val="115399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1300" spc="-40" dirty="0">
                <a:latin typeface="Verdana"/>
                <a:cs typeface="Verdana"/>
              </a:rPr>
              <a:t>Memfasilitasi</a:t>
            </a:r>
            <a:r>
              <a:rPr sz="1300" spc="-90" dirty="0">
                <a:latin typeface="Verdana"/>
                <a:cs typeface="Verdana"/>
              </a:rPr>
              <a:t> </a:t>
            </a:r>
            <a:r>
              <a:rPr sz="1300" spc="-40" dirty="0">
                <a:latin typeface="Verdana"/>
                <a:cs typeface="Verdana"/>
              </a:rPr>
              <a:t>diskusi</a:t>
            </a:r>
            <a:r>
              <a:rPr sz="1300" spc="-90" dirty="0">
                <a:latin typeface="Verdana"/>
                <a:cs typeface="Verdana"/>
              </a:rPr>
              <a:t> </a:t>
            </a:r>
            <a:r>
              <a:rPr sz="1300" spc="-65" dirty="0">
                <a:latin typeface="Verdana"/>
                <a:cs typeface="Verdana"/>
              </a:rPr>
              <a:t>untuk</a:t>
            </a:r>
            <a:r>
              <a:rPr sz="1300" spc="-90" dirty="0">
                <a:latin typeface="Verdana"/>
                <a:cs typeface="Verdana"/>
              </a:rPr>
              <a:t> </a:t>
            </a:r>
            <a:r>
              <a:rPr sz="1300" spc="-60" dirty="0">
                <a:latin typeface="Verdana"/>
                <a:cs typeface="Verdana"/>
              </a:rPr>
              <a:t>memecahkan</a:t>
            </a:r>
            <a:r>
              <a:rPr sz="1300" spc="-85" dirty="0">
                <a:latin typeface="Verdana"/>
                <a:cs typeface="Verdana"/>
              </a:rPr>
              <a:t> </a:t>
            </a:r>
            <a:r>
              <a:rPr sz="1300" spc="-60" dirty="0">
                <a:latin typeface="Verdana"/>
                <a:cs typeface="Verdana"/>
              </a:rPr>
              <a:t>masalah</a:t>
            </a:r>
            <a:r>
              <a:rPr sz="1300" spc="-90" dirty="0">
                <a:latin typeface="Verdana"/>
                <a:cs typeface="Verdana"/>
              </a:rPr>
              <a:t> </a:t>
            </a:r>
            <a:r>
              <a:rPr sz="1300" spc="-45" dirty="0">
                <a:latin typeface="Verdana"/>
                <a:cs typeface="Verdana"/>
              </a:rPr>
              <a:t>dan</a:t>
            </a:r>
            <a:r>
              <a:rPr sz="1300" spc="-90" dirty="0">
                <a:latin typeface="Verdana"/>
                <a:cs typeface="Verdana"/>
              </a:rPr>
              <a:t> </a:t>
            </a:r>
            <a:r>
              <a:rPr sz="1300" spc="-35" dirty="0">
                <a:latin typeface="Verdana"/>
                <a:cs typeface="Verdana"/>
              </a:rPr>
              <a:t>berbagi</a:t>
            </a:r>
            <a:r>
              <a:rPr sz="1300" spc="-85" dirty="0">
                <a:latin typeface="Verdana"/>
                <a:cs typeface="Verdana"/>
              </a:rPr>
              <a:t> </a:t>
            </a:r>
            <a:r>
              <a:rPr sz="1300" spc="-55" dirty="0">
                <a:latin typeface="Verdana"/>
                <a:cs typeface="Verdana"/>
              </a:rPr>
              <a:t>praktik</a:t>
            </a:r>
            <a:r>
              <a:rPr sz="1300" spc="-90" dirty="0">
                <a:latin typeface="Verdana"/>
                <a:cs typeface="Verdana"/>
              </a:rPr>
              <a:t> </a:t>
            </a:r>
            <a:r>
              <a:rPr sz="1300" spc="-50" dirty="0">
                <a:latin typeface="Verdana"/>
                <a:cs typeface="Verdana"/>
              </a:rPr>
              <a:t>baik </a:t>
            </a:r>
            <a:r>
              <a:rPr sz="1300" spc="-440" dirty="0">
                <a:latin typeface="Verdana"/>
                <a:cs typeface="Verdana"/>
              </a:rPr>
              <a:t> </a:t>
            </a:r>
            <a:r>
              <a:rPr sz="1300" spc="-45" dirty="0">
                <a:latin typeface="Verdana"/>
                <a:cs typeface="Verdana"/>
              </a:rPr>
              <a:t>seputa</a:t>
            </a:r>
            <a:r>
              <a:rPr sz="1300" spc="-30" dirty="0">
                <a:latin typeface="Verdana"/>
                <a:cs typeface="Verdana"/>
              </a:rPr>
              <a:t>r</a:t>
            </a:r>
            <a:r>
              <a:rPr sz="1300" spc="-95" dirty="0">
                <a:latin typeface="Verdana"/>
                <a:cs typeface="Verdana"/>
              </a:rPr>
              <a:t> </a:t>
            </a:r>
            <a:r>
              <a:rPr sz="1300" spc="-105" dirty="0">
                <a:latin typeface="Verdana"/>
                <a:cs typeface="Verdana"/>
              </a:rPr>
              <a:t>K</a:t>
            </a:r>
            <a:r>
              <a:rPr sz="1300" spc="-70" dirty="0">
                <a:latin typeface="Verdana"/>
                <a:cs typeface="Verdana"/>
              </a:rPr>
              <a:t>urikulu</a:t>
            </a:r>
            <a:r>
              <a:rPr sz="1300" spc="-125" dirty="0">
                <a:latin typeface="Verdana"/>
                <a:cs typeface="Verdana"/>
              </a:rPr>
              <a:t>m</a:t>
            </a:r>
            <a:r>
              <a:rPr sz="1300" spc="-95" dirty="0">
                <a:latin typeface="Verdana"/>
                <a:cs typeface="Verdana"/>
              </a:rPr>
              <a:t> </a:t>
            </a:r>
            <a:r>
              <a:rPr sz="1300" spc="-20" dirty="0">
                <a:latin typeface="Verdana"/>
                <a:cs typeface="Verdana"/>
              </a:rPr>
              <a:t>Me</a:t>
            </a:r>
            <a:r>
              <a:rPr sz="1300" spc="-35" dirty="0">
                <a:latin typeface="Verdana"/>
                <a:cs typeface="Verdana"/>
              </a:rPr>
              <a:t>r</a:t>
            </a:r>
            <a:r>
              <a:rPr sz="1300" spc="-40" dirty="0">
                <a:latin typeface="Verdana"/>
                <a:cs typeface="Verdana"/>
              </a:rPr>
              <a:t>deka</a:t>
            </a:r>
            <a:endParaRPr sz="1300" dirty="0">
              <a:latin typeface="Verdana"/>
              <a:cs typeface="Verdana"/>
            </a:endParaRPr>
          </a:p>
          <a:p>
            <a:pPr marL="469265" marR="5080" indent="-375920">
              <a:lnSpc>
                <a:spcPct val="115399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1300" spc="-40" dirty="0">
                <a:latin typeface="Verdana"/>
                <a:cs typeface="Verdana"/>
              </a:rPr>
              <a:t>Memfasilitasi </a:t>
            </a:r>
            <a:r>
              <a:rPr sz="1300" spc="-45" dirty="0">
                <a:latin typeface="Verdana"/>
                <a:cs typeface="Verdana"/>
              </a:rPr>
              <a:t>kolaborasi </a:t>
            </a:r>
            <a:r>
              <a:rPr sz="1300" spc="-50" dirty="0">
                <a:latin typeface="Verdana"/>
                <a:cs typeface="Verdana"/>
              </a:rPr>
              <a:t>pengembangan perangkat </a:t>
            </a:r>
            <a:r>
              <a:rPr sz="1300" spc="-85" dirty="0">
                <a:latin typeface="Verdana"/>
                <a:cs typeface="Verdana"/>
              </a:rPr>
              <a:t>ajar </a:t>
            </a:r>
            <a:r>
              <a:rPr sz="1300" spc="-30" dirty="0">
                <a:latin typeface="Verdana"/>
                <a:cs typeface="Verdana"/>
              </a:rPr>
              <a:t>berbasis </a:t>
            </a:r>
            <a:r>
              <a:rPr sz="1300" spc="-80" dirty="0">
                <a:latin typeface="Verdana"/>
                <a:cs typeface="Verdana"/>
              </a:rPr>
              <a:t>Kurikulum </a:t>
            </a:r>
            <a:r>
              <a:rPr sz="1300" spc="-445" dirty="0">
                <a:latin typeface="Verdana"/>
                <a:cs typeface="Verdana"/>
              </a:rPr>
              <a:t> </a:t>
            </a:r>
            <a:r>
              <a:rPr sz="1300" spc="-35" dirty="0">
                <a:latin typeface="Verdana"/>
                <a:cs typeface="Verdana"/>
              </a:rPr>
              <a:t>Merdeka</a:t>
            </a:r>
            <a:endParaRPr sz="1300" dirty="0">
              <a:latin typeface="Verdana"/>
              <a:cs typeface="Verdana"/>
            </a:endParaRPr>
          </a:p>
          <a:p>
            <a:pPr marL="469900" indent="-374650">
              <a:lnSpc>
                <a:spcPct val="100000"/>
              </a:lnSpc>
              <a:spcBef>
                <a:spcPts val="24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300" spc="-30" dirty="0">
                <a:latin typeface="Verdana"/>
                <a:cs typeface="Verdana"/>
              </a:rPr>
              <a:t>Mem</a:t>
            </a:r>
            <a:r>
              <a:rPr sz="1300" spc="-35" dirty="0">
                <a:latin typeface="Verdana"/>
                <a:cs typeface="Verdana"/>
              </a:rPr>
              <a:t>f</a:t>
            </a:r>
            <a:r>
              <a:rPr sz="1300" spc="-45" dirty="0">
                <a:latin typeface="Verdana"/>
                <a:cs typeface="Verdana"/>
              </a:rPr>
              <a:t>asilitas</a:t>
            </a:r>
            <a:r>
              <a:rPr sz="1300" spc="-25" dirty="0">
                <a:latin typeface="Verdana"/>
                <a:cs typeface="Verdana"/>
              </a:rPr>
              <a:t>i</a:t>
            </a:r>
            <a:r>
              <a:rPr sz="1300" spc="-95" dirty="0">
                <a:latin typeface="Verdana"/>
                <a:cs typeface="Verdana"/>
              </a:rPr>
              <a:t> </a:t>
            </a:r>
            <a:r>
              <a:rPr sz="1300" spc="-100" dirty="0">
                <a:latin typeface="Verdana"/>
                <a:cs typeface="Verdana"/>
              </a:rPr>
              <a:t>r</a:t>
            </a:r>
            <a:r>
              <a:rPr sz="1300" spc="-35" dirty="0">
                <a:latin typeface="Verdana"/>
                <a:cs typeface="Verdana"/>
              </a:rPr>
              <a:t>efleks</a:t>
            </a:r>
            <a:r>
              <a:rPr sz="1300" spc="-20" dirty="0">
                <a:latin typeface="Verdana"/>
                <a:cs typeface="Verdana"/>
              </a:rPr>
              <a:t>i</a:t>
            </a:r>
            <a:r>
              <a:rPr sz="1300" spc="-95" dirty="0">
                <a:latin typeface="Verdana"/>
                <a:cs typeface="Verdana"/>
              </a:rPr>
              <a:t> </a:t>
            </a:r>
            <a:r>
              <a:rPr sz="1300" spc="-60" dirty="0">
                <a:latin typeface="Verdana"/>
                <a:cs typeface="Verdana"/>
              </a:rPr>
              <a:t>pembelajaran</a:t>
            </a:r>
            <a:r>
              <a:rPr sz="1300" spc="-95" dirty="0">
                <a:latin typeface="Verdana"/>
                <a:cs typeface="Verdana"/>
              </a:rPr>
              <a:t> </a:t>
            </a:r>
            <a:r>
              <a:rPr sz="1300" spc="-100" dirty="0">
                <a:latin typeface="Verdana"/>
                <a:cs typeface="Verdana"/>
              </a:rPr>
              <a:t>r</a:t>
            </a:r>
            <a:r>
              <a:rPr sz="1300" spc="-55" dirty="0">
                <a:latin typeface="Verdana"/>
                <a:cs typeface="Verdana"/>
              </a:rPr>
              <a:t>eka</a:t>
            </a:r>
            <a:r>
              <a:rPr sz="1300" spc="-50" dirty="0">
                <a:latin typeface="Verdana"/>
                <a:cs typeface="Verdana"/>
              </a:rPr>
              <a:t>n</a:t>
            </a:r>
            <a:r>
              <a:rPr sz="1300" spc="-95" dirty="0">
                <a:latin typeface="Verdana"/>
                <a:cs typeface="Verdana"/>
              </a:rPr>
              <a:t> </a:t>
            </a:r>
            <a:r>
              <a:rPr sz="1300" spc="-50" dirty="0">
                <a:latin typeface="Verdana"/>
                <a:cs typeface="Verdana"/>
              </a:rPr>
              <a:t>sejawat</a:t>
            </a:r>
            <a:endParaRPr sz="13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 dirty="0">
              <a:latin typeface="Verdana"/>
              <a:cs typeface="Verdana"/>
            </a:endParaRPr>
          </a:p>
          <a:p>
            <a:pPr marL="12700" marR="127635">
              <a:lnSpc>
                <a:spcPct val="101000"/>
              </a:lnSpc>
            </a:pPr>
            <a:r>
              <a:rPr sz="1200" b="1" i="1" spc="-105" dirty="0" err="1" smtClean="0">
                <a:latin typeface="Verdana"/>
                <a:cs typeface="Verdana"/>
              </a:rPr>
              <a:t>Penggerak</a:t>
            </a:r>
            <a:r>
              <a:rPr sz="1200" b="1" i="1" spc="-105" dirty="0" smtClean="0">
                <a:latin typeface="Verdana"/>
                <a:cs typeface="Verdana"/>
              </a:rPr>
              <a:t> </a:t>
            </a:r>
            <a:r>
              <a:rPr sz="1200" b="1" i="1" spc="-110" dirty="0" err="1">
                <a:latin typeface="Verdana"/>
                <a:cs typeface="Verdana"/>
              </a:rPr>
              <a:t>k</a:t>
            </a:r>
            <a:r>
              <a:rPr sz="1200" b="1" i="1" spc="-110" dirty="0" err="1" smtClean="0">
                <a:latin typeface="Verdana"/>
                <a:cs typeface="Verdana"/>
              </a:rPr>
              <a:t>omunitas</a:t>
            </a:r>
            <a:r>
              <a:rPr sz="1200" b="1" i="1" spc="-90" dirty="0" smtClean="0">
                <a:latin typeface="Verdana"/>
                <a:cs typeface="Verdana"/>
              </a:rPr>
              <a:t> </a:t>
            </a:r>
            <a:r>
              <a:rPr sz="1300" i="1" spc="-50" dirty="0">
                <a:latin typeface="Verdana"/>
                <a:cs typeface="Verdana"/>
              </a:rPr>
              <a:t>diharapkan</a:t>
            </a:r>
            <a:r>
              <a:rPr sz="1300" i="1" spc="-85" dirty="0">
                <a:latin typeface="Verdana"/>
                <a:cs typeface="Verdana"/>
              </a:rPr>
              <a:t> </a:t>
            </a:r>
            <a:r>
              <a:rPr sz="1300" i="1" spc="-40" dirty="0">
                <a:latin typeface="Verdana"/>
                <a:cs typeface="Verdana"/>
              </a:rPr>
              <a:t>dapat</a:t>
            </a:r>
            <a:r>
              <a:rPr sz="1300" i="1" spc="-85" dirty="0">
                <a:latin typeface="Verdana"/>
                <a:cs typeface="Verdana"/>
              </a:rPr>
              <a:t> </a:t>
            </a:r>
            <a:r>
              <a:rPr sz="1300" i="1" spc="-55" dirty="0">
                <a:latin typeface="Verdana"/>
                <a:cs typeface="Verdana"/>
              </a:rPr>
              <a:t>mendorong</a:t>
            </a:r>
            <a:r>
              <a:rPr sz="1300" i="1" spc="-85" dirty="0">
                <a:latin typeface="Verdana"/>
                <a:cs typeface="Verdana"/>
              </a:rPr>
              <a:t> </a:t>
            </a:r>
            <a:r>
              <a:rPr sz="1300" i="1" spc="-50" dirty="0">
                <a:latin typeface="Verdana"/>
                <a:cs typeface="Verdana"/>
              </a:rPr>
              <a:t>peran</a:t>
            </a:r>
            <a:r>
              <a:rPr sz="1300" i="1" spc="-85" dirty="0">
                <a:latin typeface="Verdana"/>
                <a:cs typeface="Verdana"/>
              </a:rPr>
              <a:t> </a:t>
            </a:r>
            <a:r>
              <a:rPr sz="1300" i="1" spc="-60" dirty="0">
                <a:latin typeface="Verdana"/>
                <a:cs typeface="Verdana"/>
              </a:rPr>
              <a:t>ini</a:t>
            </a:r>
            <a:r>
              <a:rPr sz="1300" i="1" spc="-85" dirty="0">
                <a:latin typeface="Verdana"/>
                <a:cs typeface="Verdana"/>
              </a:rPr>
              <a:t> </a:t>
            </a:r>
            <a:r>
              <a:rPr sz="1300" i="1" spc="-60" dirty="0">
                <a:latin typeface="Verdana"/>
                <a:cs typeface="Verdana"/>
              </a:rPr>
              <a:t>terwujud</a:t>
            </a:r>
            <a:r>
              <a:rPr sz="1300" i="1" spc="-85" dirty="0">
                <a:latin typeface="Verdana"/>
                <a:cs typeface="Verdana"/>
              </a:rPr>
              <a:t> </a:t>
            </a:r>
            <a:r>
              <a:rPr sz="1300" i="1" spc="-30" dirty="0">
                <a:latin typeface="Verdana"/>
                <a:cs typeface="Verdana"/>
              </a:rPr>
              <a:t>di</a:t>
            </a:r>
            <a:r>
              <a:rPr sz="1300" i="1" spc="-85" dirty="0">
                <a:latin typeface="Verdana"/>
                <a:cs typeface="Verdana"/>
              </a:rPr>
              <a:t> </a:t>
            </a:r>
            <a:r>
              <a:rPr sz="1300" i="1" spc="-65" dirty="0">
                <a:latin typeface="Verdana"/>
                <a:cs typeface="Verdana"/>
              </a:rPr>
              <a:t>dalam </a:t>
            </a:r>
            <a:r>
              <a:rPr sz="1300" i="1" spc="-445" dirty="0">
                <a:latin typeface="Verdana"/>
                <a:cs typeface="Verdana"/>
              </a:rPr>
              <a:t> </a:t>
            </a:r>
            <a:r>
              <a:rPr sz="1300" i="1" spc="-60" dirty="0">
                <a:latin typeface="Verdana"/>
                <a:cs typeface="Verdana"/>
              </a:rPr>
              <a:t>komunitas </a:t>
            </a:r>
            <a:r>
              <a:rPr sz="1300" i="1" spc="-80" dirty="0">
                <a:latin typeface="Verdana"/>
                <a:cs typeface="Verdana"/>
              </a:rPr>
              <a:t>belajar. </a:t>
            </a:r>
            <a:r>
              <a:rPr sz="1300" b="1" i="1" spc="-114" dirty="0" err="1" smtClean="0">
                <a:latin typeface="Verdana"/>
                <a:cs typeface="Verdana"/>
              </a:rPr>
              <a:t>Penggerak</a:t>
            </a:r>
            <a:r>
              <a:rPr sz="1300" b="1" i="1" spc="-114" dirty="0" smtClean="0">
                <a:latin typeface="Verdana"/>
                <a:cs typeface="Verdana"/>
              </a:rPr>
              <a:t> </a:t>
            </a:r>
            <a:r>
              <a:rPr sz="1300" b="1" i="1" spc="-120" dirty="0" err="1" smtClean="0">
                <a:latin typeface="Verdana"/>
                <a:cs typeface="Verdana"/>
              </a:rPr>
              <a:t>komunitas</a:t>
            </a:r>
            <a:r>
              <a:rPr sz="1300" b="1" i="1" spc="-120" dirty="0" smtClean="0">
                <a:latin typeface="Verdana"/>
                <a:cs typeface="Verdana"/>
              </a:rPr>
              <a:t> </a:t>
            </a:r>
            <a:r>
              <a:rPr sz="1300" i="1" spc="-40" dirty="0">
                <a:latin typeface="Verdana"/>
                <a:cs typeface="Verdana"/>
              </a:rPr>
              <a:t>dapat </a:t>
            </a:r>
            <a:r>
              <a:rPr sz="1300" i="1" spc="-35" dirty="0">
                <a:latin typeface="Verdana"/>
                <a:cs typeface="Verdana"/>
              </a:rPr>
              <a:t>berbagi </a:t>
            </a:r>
            <a:r>
              <a:rPr sz="1300" i="1" spc="-40" dirty="0">
                <a:latin typeface="Verdana"/>
                <a:cs typeface="Verdana"/>
              </a:rPr>
              <a:t>tugas dengan </a:t>
            </a:r>
            <a:r>
              <a:rPr sz="1300" i="1" spc="-60" dirty="0">
                <a:latin typeface="Verdana"/>
                <a:cs typeface="Verdana"/>
              </a:rPr>
              <a:t>rekan </a:t>
            </a:r>
            <a:r>
              <a:rPr sz="1300" i="1" spc="-55" dirty="0">
                <a:latin typeface="Verdana"/>
                <a:cs typeface="Verdana"/>
              </a:rPr>
              <a:t> </a:t>
            </a:r>
            <a:r>
              <a:rPr sz="1300" i="1" spc="-40" dirty="0">
                <a:latin typeface="Verdana"/>
                <a:cs typeface="Verdana"/>
              </a:rPr>
              <a:t>anggota</a:t>
            </a:r>
            <a:r>
              <a:rPr sz="1300" i="1" spc="-95" dirty="0">
                <a:latin typeface="Verdana"/>
                <a:cs typeface="Verdana"/>
              </a:rPr>
              <a:t> </a:t>
            </a:r>
            <a:r>
              <a:rPr sz="1300" i="1" spc="-60" dirty="0">
                <a:latin typeface="Verdana"/>
                <a:cs typeface="Verdana"/>
              </a:rPr>
              <a:t>komunitas</a:t>
            </a:r>
            <a:r>
              <a:rPr sz="1300" i="1" spc="-95" dirty="0">
                <a:latin typeface="Verdana"/>
                <a:cs typeface="Verdana"/>
              </a:rPr>
              <a:t> </a:t>
            </a:r>
            <a:r>
              <a:rPr sz="1300" i="1" spc="-40" dirty="0">
                <a:latin typeface="Verdana"/>
                <a:cs typeface="Verdana"/>
              </a:rPr>
              <a:t>sehingga</a:t>
            </a:r>
            <a:r>
              <a:rPr sz="1300" i="1" spc="-90" dirty="0">
                <a:latin typeface="Verdana"/>
                <a:cs typeface="Verdana"/>
              </a:rPr>
              <a:t> </a:t>
            </a:r>
            <a:r>
              <a:rPr sz="1300" i="1" spc="-60" dirty="0">
                <a:latin typeface="Verdana"/>
                <a:cs typeface="Verdana"/>
              </a:rPr>
              <a:t>semua</a:t>
            </a:r>
            <a:r>
              <a:rPr sz="1300" i="1" spc="-95" dirty="0">
                <a:latin typeface="Verdana"/>
                <a:cs typeface="Verdana"/>
              </a:rPr>
              <a:t> </a:t>
            </a:r>
            <a:r>
              <a:rPr sz="1300" i="1" spc="-40" dirty="0">
                <a:latin typeface="Verdana"/>
                <a:cs typeface="Verdana"/>
              </a:rPr>
              <a:t>dapat</a:t>
            </a:r>
            <a:r>
              <a:rPr sz="1300" i="1" spc="-95" dirty="0">
                <a:latin typeface="Verdana"/>
                <a:cs typeface="Verdana"/>
              </a:rPr>
              <a:t> </a:t>
            </a:r>
            <a:r>
              <a:rPr sz="1300" i="1" spc="-40" dirty="0">
                <a:latin typeface="Verdana"/>
                <a:cs typeface="Verdana"/>
              </a:rPr>
              <a:t>berpartisipasi</a:t>
            </a:r>
            <a:r>
              <a:rPr sz="1300" i="1" spc="-90" dirty="0">
                <a:latin typeface="Verdana"/>
                <a:cs typeface="Verdana"/>
              </a:rPr>
              <a:t> </a:t>
            </a:r>
            <a:r>
              <a:rPr sz="1300" i="1" spc="-45" dirty="0">
                <a:latin typeface="Verdana"/>
                <a:cs typeface="Verdana"/>
              </a:rPr>
              <a:t>aktif</a:t>
            </a:r>
            <a:endParaRPr sz="1300" dirty="0">
              <a:latin typeface="Verdana"/>
              <a:cs typeface="Verdan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34261" y="47300"/>
            <a:ext cx="1609721" cy="105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49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3485" y="2281755"/>
            <a:ext cx="8589645" cy="2469727"/>
            <a:chOff x="353484" y="1711316"/>
            <a:chExt cx="8589645" cy="1852295"/>
          </a:xfrm>
        </p:grpSpPr>
        <p:sp>
          <p:nvSpPr>
            <p:cNvPr id="3" name="object 3"/>
            <p:cNvSpPr/>
            <p:nvPr/>
          </p:nvSpPr>
          <p:spPr>
            <a:xfrm>
              <a:off x="700316" y="2215006"/>
              <a:ext cx="8242300" cy="1348740"/>
            </a:xfrm>
            <a:custGeom>
              <a:avLst/>
              <a:gdLst/>
              <a:ahLst/>
              <a:cxnLst/>
              <a:rect l="l" t="t" r="r" b="b"/>
              <a:pathLst>
                <a:path w="8242300" h="1348739">
                  <a:moveTo>
                    <a:pt x="8242262" y="0"/>
                  </a:moveTo>
                  <a:lnTo>
                    <a:pt x="0" y="0"/>
                  </a:lnTo>
                  <a:lnTo>
                    <a:pt x="0" y="844423"/>
                  </a:lnTo>
                  <a:lnTo>
                    <a:pt x="0" y="1348117"/>
                  </a:lnTo>
                  <a:lnTo>
                    <a:pt x="8242262" y="1348117"/>
                  </a:lnTo>
                  <a:lnTo>
                    <a:pt x="8242262" y="844423"/>
                  </a:lnTo>
                  <a:lnTo>
                    <a:pt x="8242262" y="0"/>
                  </a:lnTo>
                  <a:close/>
                </a:path>
              </a:pathLst>
            </a:custGeom>
            <a:solidFill>
              <a:srgbClr val="FFAA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53484" y="1711316"/>
              <a:ext cx="8107680" cy="1348105"/>
            </a:xfrm>
            <a:custGeom>
              <a:avLst/>
              <a:gdLst/>
              <a:ahLst/>
              <a:cxnLst/>
              <a:rect l="l" t="t" r="r" b="b"/>
              <a:pathLst>
                <a:path w="8107680" h="1348105">
                  <a:moveTo>
                    <a:pt x="8107573" y="1348102"/>
                  </a:moveTo>
                  <a:lnTo>
                    <a:pt x="0" y="1348102"/>
                  </a:lnTo>
                  <a:lnTo>
                    <a:pt x="0" y="0"/>
                  </a:lnTo>
                  <a:lnTo>
                    <a:pt x="8107573" y="0"/>
                  </a:lnTo>
                  <a:lnTo>
                    <a:pt x="8107573" y="1348102"/>
                  </a:lnTo>
                  <a:close/>
                </a:path>
              </a:pathLst>
            </a:custGeom>
            <a:solidFill>
              <a:srgbClr val="428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26509" y="2618126"/>
            <a:ext cx="794258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25" dirty="0" err="1" smtClean="0">
                <a:solidFill>
                  <a:srgbClr val="FFFFFF"/>
                </a:solidFill>
                <a:latin typeface="Tahoma"/>
                <a:cs typeface="Tahoma"/>
              </a:rPr>
              <a:t>Mengguna</a:t>
            </a:r>
            <a:r>
              <a:rPr sz="3000" b="1" spc="-160" dirty="0" err="1" smtClean="0">
                <a:solidFill>
                  <a:srgbClr val="FFFFFF"/>
                </a:solidFill>
                <a:latin typeface="Tahoma"/>
                <a:cs typeface="Tahoma"/>
              </a:rPr>
              <a:t>k</a:t>
            </a:r>
            <a:r>
              <a:rPr sz="3000" b="1" spc="-60" dirty="0" err="1" smtClean="0">
                <a:solidFill>
                  <a:srgbClr val="FFFFFF"/>
                </a:solidFill>
                <a:latin typeface="Tahoma"/>
                <a:cs typeface="Tahoma"/>
              </a:rPr>
              <a:t>an</a:t>
            </a:r>
            <a:r>
              <a:rPr sz="3000" b="1" spc="-195" dirty="0" smtClean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000" b="1" spc="-60" dirty="0">
                <a:solidFill>
                  <a:srgbClr val="FFFFFF"/>
                </a:solidFill>
                <a:latin typeface="Tahoma"/>
                <a:cs typeface="Tahoma"/>
              </a:rPr>
              <a:t>Plat</a:t>
            </a:r>
            <a:r>
              <a:rPr sz="3000" b="1" spc="-100" dirty="0">
                <a:solidFill>
                  <a:srgbClr val="FFFFFF"/>
                </a:solidFill>
                <a:latin typeface="Tahoma"/>
                <a:cs typeface="Tahoma"/>
              </a:rPr>
              <a:t>f</a:t>
            </a:r>
            <a:r>
              <a:rPr sz="3000" b="1" spc="-65" dirty="0">
                <a:solidFill>
                  <a:srgbClr val="FFFFFF"/>
                </a:solidFill>
                <a:latin typeface="Tahoma"/>
                <a:cs typeface="Tahoma"/>
              </a:rPr>
              <a:t>or</a:t>
            </a:r>
            <a:r>
              <a:rPr sz="3000" b="1" spc="-100" dirty="0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sz="3000" b="1" spc="-1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000" b="1" spc="-5" dirty="0" err="1" smtClean="0">
                <a:solidFill>
                  <a:srgbClr val="FFFFFF"/>
                </a:solidFill>
                <a:latin typeface="Tahoma"/>
                <a:cs typeface="Tahoma"/>
              </a:rPr>
              <a:t>Me</a:t>
            </a:r>
            <a:r>
              <a:rPr sz="3000" b="1" spc="-80" dirty="0" err="1" smtClean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3000" b="1" spc="5" dirty="0" err="1" smtClean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3000" b="1" spc="-160" dirty="0" err="1">
                <a:solidFill>
                  <a:srgbClr val="FFFFFF"/>
                </a:solidFill>
                <a:latin typeface="Tahoma"/>
                <a:cs typeface="Tahoma"/>
              </a:rPr>
              <a:t>k</a:t>
            </a:r>
            <a:r>
              <a:rPr sz="3000" b="1" spc="-60" dirty="0" err="1" smtClean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3000" b="1" spc="-95" dirty="0" smtClean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000" b="1" spc="-60" dirty="0">
                <a:solidFill>
                  <a:srgbClr val="FFFFFF"/>
                </a:solidFill>
                <a:latin typeface="Tahoma"/>
                <a:cs typeface="Tahoma"/>
              </a:rPr>
              <a:t>Mengajar</a:t>
            </a:r>
            <a:endParaRPr sz="3000" dirty="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6510" y="3143239"/>
            <a:ext cx="7383145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70" dirty="0" err="1" smtClean="0">
                <a:solidFill>
                  <a:srgbClr val="FFFFFF"/>
                </a:solidFill>
                <a:latin typeface="Tahoma"/>
                <a:cs typeface="Tahoma"/>
              </a:rPr>
              <a:t>untu</a:t>
            </a:r>
            <a:r>
              <a:rPr sz="3000" b="1" spc="-180" dirty="0" err="1">
                <a:solidFill>
                  <a:srgbClr val="FFFFFF"/>
                </a:solidFill>
                <a:latin typeface="Tahoma"/>
                <a:cs typeface="Tahoma"/>
              </a:rPr>
              <a:t>k</a:t>
            </a:r>
            <a:r>
              <a:rPr sz="3000" b="1" spc="-190" dirty="0" smtClean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000" b="1" spc="-40" dirty="0" err="1" smtClean="0">
                <a:solidFill>
                  <a:srgbClr val="FFFFFF"/>
                </a:solidFill>
                <a:latin typeface="Tahoma"/>
                <a:cs typeface="Tahoma"/>
              </a:rPr>
              <a:t>mengge</a:t>
            </a:r>
            <a:r>
              <a:rPr sz="3000" b="1" spc="-75" dirty="0" err="1" smtClean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3000" b="1" spc="-65" dirty="0" err="1" smtClean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3000" b="1" spc="-160" dirty="0" err="1" smtClean="0">
                <a:solidFill>
                  <a:srgbClr val="FFFFFF"/>
                </a:solidFill>
                <a:latin typeface="Tahoma"/>
                <a:cs typeface="Tahoma"/>
              </a:rPr>
              <a:t>kk</a:t>
            </a:r>
            <a:r>
              <a:rPr sz="3000" b="1" spc="-60" dirty="0" err="1" smtClean="0">
                <a:solidFill>
                  <a:srgbClr val="FFFFFF"/>
                </a:solidFill>
                <a:latin typeface="Tahoma"/>
                <a:cs typeface="Tahoma"/>
              </a:rPr>
              <a:t>an</a:t>
            </a:r>
            <a:r>
              <a:rPr sz="3000" b="1" spc="-190" dirty="0" smtClean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000" b="1" spc="-175" dirty="0" err="1">
                <a:solidFill>
                  <a:srgbClr val="FFFFFF"/>
                </a:solidFill>
                <a:latin typeface="Tahoma"/>
                <a:cs typeface="Tahoma"/>
              </a:rPr>
              <a:t>k</a:t>
            </a:r>
            <a:r>
              <a:rPr sz="3000" b="1" spc="-50" dirty="0" err="1" smtClean="0">
                <a:solidFill>
                  <a:srgbClr val="FFFFFF"/>
                </a:solidFill>
                <a:latin typeface="Tahoma"/>
                <a:cs typeface="Tahoma"/>
              </a:rPr>
              <a:t>omunita</a:t>
            </a:r>
            <a:r>
              <a:rPr sz="3000" b="1" spc="-40" dirty="0" err="1" smtClean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3000" b="1" spc="-190" dirty="0" smtClean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000" b="1" spc="-80" dirty="0">
                <a:solidFill>
                  <a:srgbClr val="FFFFFF"/>
                </a:solidFill>
                <a:latin typeface="Tahoma"/>
                <a:cs typeface="Tahoma"/>
              </a:rPr>
              <a:t>belajar</a:t>
            </a:r>
            <a:endParaRPr sz="3000" dirty="0">
              <a:latin typeface="Tahoma"/>
              <a:cs typeface="Tahoma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34261" y="47300"/>
            <a:ext cx="1609721" cy="105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85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832546"/>
              </p:ext>
            </p:extLst>
          </p:nvPr>
        </p:nvGraphicFramePr>
        <p:xfrm>
          <a:off x="228349" y="1988429"/>
          <a:ext cx="8827770" cy="50484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30525"/>
                <a:gridCol w="2966720"/>
                <a:gridCol w="2930525"/>
              </a:tblGrid>
              <a:tr h="22722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3300" dirty="0">
                        <a:latin typeface="Times New Roman"/>
                        <a:cs typeface="Times New Roman"/>
                      </a:endParaRPr>
                    </a:p>
                    <a:p>
                      <a:pPr marL="662940" marR="216535" indent="-4794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900" b="1" spc="-5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1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900" b="1" spc="-14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Dafta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1900" b="1" spc="-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6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K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omunita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sz="1900" b="1" spc="-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Belaja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1900" b="1" spc="-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di  Seluru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h</a:t>
                      </a:r>
                      <a:r>
                        <a:rPr sz="1900" b="1" spc="-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Indonesia</a:t>
                      </a:r>
                      <a:endParaRPr sz="19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R w="76200">
                      <a:solidFill>
                        <a:srgbClr val="FFFFFF"/>
                      </a:solidFill>
                      <a:prstDash val="solid"/>
                    </a:lnR>
                    <a:lnB w="77149">
                      <a:solidFill>
                        <a:srgbClr val="FFFFFF"/>
                      </a:solidFill>
                      <a:prstDash val="solid"/>
                    </a:lnB>
                    <a:solidFill>
                      <a:srgbClr val="4285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3300" dirty="0">
                        <a:latin typeface="Times New Roman"/>
                        <a:cs typeface="Times New Roman"/>
                      </a:endParaRPr>
                    </a:p>
                    <a:p>
                      <a:pPr marL="530225" marR="523240" indent="565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900" b="1" spc="-3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3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900" b="1" spc="-14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Fitu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1900" b="1" spc="-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8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W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ebina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1900" b="1" spc="-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 err="1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bagi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 </a:t>
                      </a:r>
                      <a:r>
                        <a:rPr sz="1900" b="1" spc="-5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pengge</a:t>
                      </a:r>
                      <a:r>
                        <a:rPr sz="1900" b="1" spc="-25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1900" b="1" spc="-5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ak</a:t>
                      </a:r>
                      <a:r>
                        <a:rPr sz="1900" b="1" spc="-90" dirty="0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6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K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omunitas</a:t>
                      </a:r>
                      <a:endParaRPr sz="19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B w="77149">
                      <a:solidFill>
                        <a:srgbClr val="FFFFFF"/>
                      </a:solidFill>
                      <a:prstDash val="solid"/>
                    </a:lnB>
                    <a:solidFill>
                      <a:srgbClr val="FFAA3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398145">
                        <a:lnSpc>
                          <a:spcPct val="100000"/>
                        </a:lnSpc>
                      </a:pPr>
                      <a:r>
                        <a:rPr sz="1900" b="1" spc="-3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5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900" b="1" spc="-14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 err="1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Con</a:t>
                      </a:r>
                      <a:r>
                        <a:rPr sz="1900" b="1" spc="-10" dirty="0" err="1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1900" b="1" spc="-5" dirty="0" err="1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sz="1900" b="1" dirty="0" err="1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h</a:t>
                      </a:r>
                      <a:r>
                        <a:rPr sz="1900" b="1" spc="-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15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</a:t>
                      </a:r>
                      <a:r>
                        <a:rPr sz="1900" b="1" spc="-5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1900" b="1" spc="-25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1900" b="1" spc="-5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angka</a:t>
                      </a:r>
                      <a:r>
                        <a:rPr sz="1900" b="1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1900" b="1" spc="-90" dirty="0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Ajar</a:t>
                      </a:r>
                      <a:endParaRPr sz="19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76200">
                      <a:solidFill>
                        <a:srgbClr val="FFFFFF"/>
                      </a:solidFill>
                      <a:prstDash val="solid"/>
                    </a:lnL>
                    <a:lnB w="77149">
                      <a:solidFill>
                        <a:srgbClr val="FFFFFF"/>
                      </a:solidFill>
                      <a:prstDash val="solid"/>
                    </a:lnB>
                    <a:solidFill>
                      <a:srgbClr val="4285F4"/>
                    </a:solidFill>
                  </a:tcPr>
                </a:tc>
              </a:tr>
              <a:tr h="2306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 dirty="0">
                        <a:latin typeface="Times New Roman"/>
                        <a:cs typeface="Times New Roman"/>
                      </a:endParaRPr>
                    </a:p>
                    <a:p>
                      <a:pPr marL="388620" marR="342900" indent="-78105">
                        <a:lnSpc>
                          <a:spcPct val="100000"/>
                        </a:lnSpc>
                        <a:spcBef>
                          <a:spcPts val="1490"/>
                        </a:spcBef>
                      </a:pP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900" b="1" spc="-14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Buku</a:t>
                      </a:r>
                      <a:r>
                        <a:rPr sz="1900" b="1" spc="-90" dirty="0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sak</a:t>
                      </a:r>
                      <a:r>
                        <a:rPr sz="1900" b="1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</a:t>
                      </a:r>
                      <a:r>
                        <a:rPr sz="1900" b="1" spc="-90" dirty="0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da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</a:t>
                      </a:r>
                      <a:r>
                        <a:rPr sz="1900" b="1" spc="-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panduan  </a:t>
                      </a:r>
                      <a:r>
                        <a:rPr sz="1900" b="1" spc="-5" dirty="0" err="1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mem</a:t>
                      </a:r>
                      <a:r>
                        <a:rPr sz="1900" b="1" spc="-30" dirty="0" err="1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f</a:t>
                      </a:r>
                      <a:r>
                        <a:rPr sz="1900" b="1" spc="-5" dirty="0" err="1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asilitas</a:t>
                      </a:r>
                      <a:r>
                        <a:rPr sz="1900" b="1" dirty="0" err="1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</a:t>
                      </a:r>
                      <a:r>
                        <a:rPr sz="1900" b="1" spc="-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0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k</a:t>
                      </a:r>
                      <a:r>
                        <a:rPr sz="1900" b="1" spc="-5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omunitas</a:t>
                      </a:r>
                      <a:endParaRPr sz="1900" dirty="0">
                        <a:latin typeface="Tahoma"/>
                        <a:cs typeface="Tahoma"/>
                      </a:endParaRPr>
                    </a:p>
                    <a:p>
                      <a:pPr marL="1226820" marR="190500" indent="-1069340">
                        <a:lnSpc>
                          <a:spcPct val="100000"/>
                        </a:lnSpc>
                      </a:pPr>
                      <a:r>
                        <a:rPr sz="1900" b="1" spc="-5" dirty="0" err="1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belaja</a:t>
                      </a:r>
                      <a:r>
                        <a:rPr sz="1900" b="1" dirty="0" err="1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1900" b="1" spc="-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denga</a:t>
                      </a:r>
                      <a:r>
                        <a:rPr sz="1900" b="1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</a:t>
                      </a:r>
                      <a:r>
                        <a:rPr sz="1900" b="1" spc="-90" baseline="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menggunakan</a:t>
                      </a:r>
                      <a:r>
                        <a:rPr sz="1900" b="1" spc="-5" dirty="0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 </a:t>
                      </a:r>
                      <a:r>
                        <a:rPr sz="1900" b="1" spc="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PMM</a:t>
                      </a:r>
                      <a:endParaRPr sz="19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R w="76200">
                      <a:solidFill>
                        <a:srgbClr val="FFFFFF"/>
                      </a:solidFill>
                      <a:prstDash val="solid"/>
                    </a:lnR>
                    <a:lnT w="77149">
                      <a:solidFill>
                        <a:srgbClr val="FFFFFF"/>
                      </a:solidFill>
                      <a:prstDash val="solid"/>
                    </a:lnT>
                    <a:solidFill>
                      <a:srgbClr val="FFAA3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300" dirty="0">
                        <a:latin typeface="Times New Roman"/>
                        <a:cs typeface="Times New Roman"/>
                      </a:endParaRPr>
                    </a:p>
                    <a:p>
                      <a:pPr marL="640080" marR="544195" indent="-90805">
                        <a:lnSpc>
                          <a:spcPct val="100000"/>
                        </a:lnSpc>
                        <a:spcBef>
                          <a:spcPts val="1215"/>
                        </a:spcBef>
                      </a:pPr>
                      <a:r>
                        <a:rPr sz="1900" b="1" spc="-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4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900" b="1" spc="-14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Modu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l</a:t>
                      </a:r>
                      <a:r>
                        <a:rPr sz="1900" b="1" spc="-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 err="1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belaja</a:t>
                      </a:r>
                      <a:r>
                        <a:rPr sz="1900" b="1" dirty="0" err="1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1900" b="1" spc="-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10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1900" b="1" spc="-5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opik</a:t>
                      </a:r>
                      <a:r>
                        <a:rPr sz="1900" b="1" spc="-5" dirty="0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 </a:t>
                      </a:r>
                      <a:r>
                        <a:rPr sz="1900" b="1" spc="-50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K</a:t>
                      </a:r>
                      <a:r>
                        <a:rPr sz="1900" b="1" spc="-5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urikulu</a:t>
                      </a:r>
                      <a:r>
                        <a:rPr sz="1900" b="1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</a:t>
                      </a:r>
                      <a:r>
                        <a:rPr sz="1900" b="1" spc="-90" dirty="0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</a:t>
                      </a:r>
                      <a:r>
                        <a:rPr sz="1900" b="1" spc="-40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1900" b="1" spc="-5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deka</a:t>
                      </a:r>
                      <a:endParaRPr sz="19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77149">
                      <a:solidFill>
                        <a:srgbClr val="FFFFFF"/>
                      </a:solidFill>
                      <a:prstDash val="solid"/>
                    </a:lnT>
                    <a:solidFill>
                      <a:srgbClr val="4285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3000" dirty="0">
                        <a:latin typeface="Times New Roman"/>
                        <a:cs typeface="Times New Roman"/>
                      </a:endParaRPr>
                    </a:p>
                    <a:p>
                      <a:pPr marL="173355" marR="132715" indent="169545">
                        <a:lnSpc>
                          <a:spcPct val="100000"/>
                        </a:lnSpc>
                      </a:pPr>
                      <a:r>
                        <a:rPr sz="1900" b="1" spc="-4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6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900" b="1" spc="-14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Prinsi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</a:t>
                      </a:r>
                      <a:r>
                        <a:rPr sz="1900" b="1" spc="-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 err="1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Dasa</a:t>
                      </a:r>
                      <a:r>
                        <a:rPr sz="1900" b="1" dirty="0" err="1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1900" b="1" spc="-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0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K</a:t>
                      </a:r>
                      <a:r>
                        <a:rPr sz="1900" b="1" spc="-5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urikulum</a:t>
                      </a:r>
                      <a:r>
                        <a:rPr sz="1900" b="1" spc="-5" dirty="0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 </a:t>
                      </a:r>
                      <a:r>
                        <a:rPr sz="1900" b="1" spc="-5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</a:t>
                      </a:r>
                      <a:r>
                        <a:rPr sz="1900" b="1" spc="-40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1900" b="1" spc="-5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dek</a:t>
                      </a:r>
                      <a:r>
                        <a:rPr sz="1900" b="1" dirty="0" err="1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1900" b="1" spc="-90" dirty="0" smtClean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da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</a:t>
                      </a:r>
                      <a:r>
                        <a:rPr sz="1900" b="1" spc="-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enjelasa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</a:t>
                      </a:r>
                      <a:r>
                        <a:rPr sz="1900" b="1" spc="-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</a:t>
                      </a:r>
                      <a:r>
                        <a:rPr sz="1900" b="1" spc="-4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ofil</a:t>
                      </a:r>
                      <a:endParaRPr sz="1900" dirty="0">
                        <a:latin typeface="Tahoma"/>
                        <a:cs typeface="Tahoma"/>
                      </a:endParaRPr>
                    </a:p>
                    <a:p>
                      <a:pPr marL="161290" marR="120014" indent="635" algn="ctr">
                        <a:lnSpc>
                          <a:spcPct val="100000"/>
                        </a:lnSpc>
                      </a:pPr>
                      <a:r>
                        <a:rPr sz="19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elaja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1900" b="1" spc="-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2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ancasila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,</a:t>
                      </a:r>
                      <a:r>
                        <a:rPr sz="1900" b="1" spc="-13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Capaian  </a:t>
                      </a:r>
                      <a:r>
                        <a:rPr sz="19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embelaja</a:t>
                      </a:r>
                      <a:r>
                        <a:rPr sz="1900" b="1" spc="-2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</a:t>
                      </a:r>
                      <a:r>
                        <a:rPr sz="1900" b="1" spc="-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da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</a:t>
                      </a:r>
                      <a:r>
                        <a:rPr sz="1900" b="1" spc="-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Con</a:t>
                      </a:r>
                      <a:r>
                        <a:rPr sz="19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h</a:t>
                      </a:r>
                      <a:r>
                        <a:rPr sz="1900" b="1" spc="-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Alur  </a:t>
                      </a:r>
                      <a:r>
                        <a:rPr sz="1900" b="1" spc="-10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ujua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</a:t>
                      </a:r>
                      <a:r>
                        <a:rPr sz="1900" b="1" spc="-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9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embelaja</a:t>
                      </a:r>
                      <a:r>
                        <a:rPr sz="1900" b="1" spc="-2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1900" b="1" spc="-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an</a:t>
                      </a:r>
                      <a:endParaRPr sz="1900" dirty="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76200">
                      <a:solidFill>
                        <a:srgbClr val="FFFFFF"/>
                      </a:solidFill>
                      <a:prstDash val="solid"/>
                    </a:lnL>
                    <a:lnT w="77149">
                      <a:solidFill>
                        <a:srgbClr val="FFFFFF"/>
                      </a:solidFill>
                      <a:prstDash val="solid"/>
                    </a:lnT>
                    <a:solidFill>
                      <a:srgbClr val="FFAA3F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1553" y="709385"/>
            <a:ext cx="6675755" cy="9669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100" b="1" spc="40" dirty="0">
                <a:latin typeface="Tahoma"/>
                <a:cs typeface="Tahoma"/>
              </a:rPr>
              <a:t>Ap</a:t>
            </a:r>
            <a:r>
              <a:rPr sz="3100" b="1" spc="45" dirty="0">
                <a:latin typeface="Tahoma"/>
                <a:cs typeface="Tahoma"/>
              </a:rPr>
              <a:t>a</a:t>
            </a:r>
            <a:r>
              <a:rPr sz="3100" b="1" spc="-200" dirty="0">
                <a:latin typeface="Tahoma"/>
                <a:cs typeface="Tahoma"/>
              </a:rPr>
              <a:t> </a:t>
            </a:r>
            <a:r>
              <a:rPr sz="3100" b="1" spc="-65" dirty="0">
                <a:latin typeface="Tahoma"/>
                <a:cs typeface="Tahoma"/>
              </a:rPr>
              <a:t>saj</a:t>
            </a:r>
            <a:r>
              <a:rPr sz="3100" b="1" spc="-75" dirty="0">
                <a:latin typeface="Tahoma"/>
                <a:cs typeface="Tahoma"/>
              </a:rPr>
              <a:t>a</a:t>
            </a:r>
            <a:r>
              <a:rPr sz="3100" b="1" spc="-200" dirty="0">
                <a:latin typeface="Tahoma"/>
                <a:cs typeface="Tahoma"/>
              </a:rPr>
              <a:t> </a:t>
            </a:r>
            <a:r>
              <a:rPr sz="3100" b="1" spc="-25" dirty="0">
                <a:latin typeface="Tahoma"/>
                <a:cs typeface="Tahoma"/>
              </a:rPr>
              <a:t>sumbe</a:t>
            </a:r>
            <a:r>
              <a:rPr sz="3100" b="1" spc="-15" dirty="0">
                <a:latin typeface="Tahoma"/>
                <a:cs typeface="Tahoma"/>
              </a:rPr>
              <a:t>r</a:t>
            </a:r>
            <a:r>
              <a:rPr sz="3100" b="1" spc="-200" dirty="0">
                <a:latin typeface="Tahoma"/>
                <a:cs typeface="Tahoma"/>
              </a:rPr>
              <a:t> </a:t>
            </a:r>
            <a:r>
              <a:rPr sz="3100" b="1" spc="-85" dirty="0" err="1">
                <a:latin typeface="Tahoma"/>
                <a:cs typeface="Tahoma"/>
              </a:rPr>
              <a:t>belaja</a:t>
            </a:r>
            <a:r>
              <a:rPr sz="3100" b="1" spc="-70" dirty="0" err="1">
                <a:latin typeface="Tahoma"/>
                <a:cs typeface="Tahoma"/>
              </a:rPr>
              <a:t>r</a:t>
            </a:r>
            <a:r>
              <a:rPr sz="3100" b="1" spc="-195" dirty="0">
                <a:latin typeface="Tahoma"/>
                <a:cs typeface="Tahoma"/>
              </a:rPr>
              <a:t> </a:t>
            </a:r>
            <a:r>
              <a:rPr sz="3100" b="1" spc="-135" dirty="0" err="1" smtClean="0">
                <a:latin typeface="Tahoma"/>
                <a:cs typeface="Tahoma"/>
              </a:rPr>
              <a:t>K</a:t>
            </a:r>
            <a:r>
              <a:rPr sz="3100" b="1" spc="-85" dirty="0" err="1" smtClean="0">
                <a:latin typeface="Tahoma"/>
                <a:cs typeface="Tahoma"/>
              </a:rPr>
              <a:t>uri</a:t>
            </a:r>
            <a:r>
              <a:rPr sz="3100" b="1" spc="-165" dirty="0" err="1">
                <a:latin typeface="Tahoma"/>
                <a:cs typeface="Tahoma"/>
              </a:rPr>
              <a:t>k</a:t>
            </a:r>
            <a:r>
              <a:rPr sz="3100" b="1" spc="-75" dirty="0" err="1" smtClean="0">
                <a:latin typeface="Tahoma"/>
                <a:cs typeface="Tahoma"/>
              </a:rPr>
              <a:t>ulum</a:t>
            </a:r>
            <a:r>
              <a:rPr sz="3100" b="1" spc="-75" dirty="0" smtClean="0">
                <a:latin typeface="Tahoma"/>
                <a:cs typeface="Tahoma"/>
              </a:rPr>
              <a:t>  </a:t>
            </a:r>
            <a:r>
              <a:rPr sz="3100" b="1" spc="-5" dirty="0" err="1" smtClean="0">
                <a:latin typeface="Tahoma"/>
                <a:cs typeface="Tahoma"/>
              </a:rPr>
              <a:t>Me</a:t>
            </a:r>
            <a:r>
              <a:rPr sz="3100" b="1" spc="-80" dirty="0" err="1" smtClean="0">
                <a:latin typeface="Tahoma"/>
                <a:cs typeface="Tahoma"/>
              </a:rPr>
              <a:t>r</a:t>
            </a:r>
            <a:r>
              <a:rPr sz="3100" b="1" spc="10" dirty="0" err="1" smtClean="0">
                <a:latin typeface="Tahoma"/>
                <a:cs typeface="Tahoma"/>
              </a:rPr>
              <a:t>de</a:t>
            </a:r>
            <a:r>
              <a:rPr sz="3100" b="1" spc="-165" dirty="0" err="1">
                <a:latin typeface="Tahoma"/>
                <a:cs typeface="Tahoma"/>
              </a:rPr>
              <a:t>k</a:t>
            </a:r>
            <a:r>
              <a:rPr sz="3100" b="1" spc="-60" dirty="0" err="1" smtClean="0">
                <a:latin typeface="Tahoma"/>
                <a:cs typeface="Tahoma"/>
              </a:rPr>
              <a:t>a</a:t>
            </a:r>
            <a:r>
              <a:rPr sz="3100" b="1" spc="-195" dirty="0" smtClean="0">
                <a:latin typeface="Tahoma"/>
                <a:cs typeface="Tahoma"/>
              </a:rPr>
              <a:t> </a:t>
            </a:r>
            <a:r>
              <a:rPr sz="3100" b="1" spc="-45" dirty="0" err="1">
                <a:latin typeface="Tahoma"/>
                <a:cs typeface="Tahoma"/>
              </a:rPr>
              <a:t>bag</a:t>
            </a:r>
            <a:r>
              <a:rPr sz="3100" b="1" spc="-20" dirty="0" err="1">
                <a:latin typeface="Tahoma"/>
                <a:cs typeface="Tahoma"/>
              </a:rPr>
              <a:t>i</a:t>
            </a:r>
            <a:r>
              <a:rPr sz="3100" b="1" spc="-195" dirty="0">
                <a:latin typeface="Tahoma"/>
                <a:cs typeface="Tahoma"/>
              </a:rPr>
              <a:t> </a:t>
            </a:r>
            <a:r>
              <a:rPr sz="3100" b="1" spc="-180" dirty="0" err="1">
                <a:latin typeface="Tahoma"/>
                <a:cs typeface="Tahoma"/>
              </a:rPr>
              <a:t>k</a:t>
            </a:r>
            <a:r>
              <a:rPr sz="3100" b="1" spc="-50" dirty="0" err="1" smtClean="0">
                <a:latin typeface="Tahoma"/>
                <a:cs typeface="Tahoma"/>
              </a:rPr>
              <a:t>omunita</a:t>
            </a:r>
            <a:r>
              <a:rPr sz="3100" b="1" spc="-40" dirty="0" err="1" smtClean="0">
                <a:latin typeface="Tahoma"/>
                <a:cs typeface="Tahoma"/>
              </a:rPr>
              <a:t>s</a:t>
            </a:r>
            <a:r>
              <a:rPr sz="3100" b="1" spc="-200" dirty="0" smtClean="0">
                <a:latin typeface="Tahoma"/>
                <a:cs typeface="Tahoma"/>
              </a:rPr>
              <a:t> </a:t>
            </a:r>
            <a:r>
              <a:rPr sz="3100" b="1" spc="-75" dirty="0">
                <a:latin typeface="Tahoma"/>
                <a:cs typeface="Tahoma"/>
              </a:rPr>
              <a:t>belajar?</a:t>
            </a:r>
            <a:endParaRPr sz="3100" dirty="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34261" y="47300"/>
            <a:ext cx="1609721" cy="105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22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3485" y="2281755"/>
            <a:ext cx="8589645" cy="2469727"/>
            <a:chOff x="353484" y="1711316"/>
            <a:chExt cx="8589645" cy="1852295"/>
          </a:xfrm>
        </p:grpSpPr>
        <p:sp>
          <p:nvSpPr>
            <p:cNvPr id="3" name="object 3"/>
            <p:cNvSpPr/>
            <p:nvPr/>
          </p:nvSpPr>
          <p:spPr>
            <a:xfrm>
              <a:off x="700316" y="2215006"/>
              <a:ext cx="8242300" cy="1348740"/>
            </a:xfrm>
            <a:custGeom>
              <a:avLst/>
              <a:gdLst/>
              <a:ahLst/>
              <a:cxnLst/>
              <a:rect l="l" t="t" r="r" b="b"/>
              <a:pathLst>
                <a:path w="8242300" h="1348739">
                  <a:moveTo>
                    <a:pt x="8242262" y="0"/>
                  </a:moveTo>
                  <a:lnTo>
                    <a:pt x="0" y="0"/>
                  </a:lnTo>
                  <a:lnTo>
                    <a:pt x="0" y="844423"/>
                  </a:lnTo>
                  <a:lnTo>
                    <a:pt x="0" y="1348117"/>
                  </a:lnTo>
                  <a:lnTo>
                    <a:pt x="8242262" y="1348117"/>
                  </a:lnTo>
                  <a:lnTo>
                    <a:pt x="8242262" y="844423"/>
                  </a:lnTo>
                  <a:lnTo>
                    <a:pt x="8242262" y="0"/>
                  </a:lnTo>
                  <a:close/>
                </a:path>
              </a:pathLst>
            </a:custGeom>
            <a:solidFill>
              <a:srgbClr val="FFAA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53484" y="1711316"/>
              <a:ext cx="8107680" cy="1348105"/>
            </a:xfrm>
            <a:custGeom>
              <a:avLst/>
              <a:gdLst/>
              <a:ahLst/>
              <a:cxnLst/>
              <a:rect l="l" t="t" r="r" b="b"/>
              <a:pathLst>
                <a:path w="8107680" h="1348105">
                  <a:moveTo>
                    <a:pt x="8107573" y="1348102"/>
                  </a:moveTo>
                  <a:lnTo>
                    <a:pt x="0" y="1348102"/>
                  </a:lnTo>
                  <a:lnTo>
                    <a:pt x="0" y="0"/>
                  </a:lnTo>
                  <a:lnTo>
                    <a:pt x="8107573" y="0"/>
                  </a:lnTo>
                  <a:lnTo>
                    <a:pt x="8107573" y="1348102"/>
                  </a:lnTo>
                  <a:close/>
                </a:path>
              </a:pathLst>
            </a:custGeom>
            <a:solidFill>
              <a:srgbClr val="428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26509" y="2618126"/>
            <a:ext cx="794258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25" dirty="0" err="1" smtClean="0">
                <a:solidFill>
                  <a:srgbClr val="FFFFFF"/>
                </a:solidFill>
                <a:latin typeface="Tahoma"/>
                <a:cs typeface="Tahoma"/>
              </a:rPr>
              <a:t>Panduan</a:t>
            </a:r>
            <a:r>
              <a:rPr sz="3000" b="1" spc="-25" dirty="0" smtClean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000" b="1" spc="-25" dirty="0" err="1" smtClean="0">
                <a:solidFill>
                  <a:srgbClr val="FFFFFF"/>
                </a:solidFill>
                <a:latin typeface="Tahoma"/>
                <a:cs typeface="Tahoma"/>
              </a:rPr>
              <a:t>Pendaftaran</a:t>
            </a:r>
            <a:r>
              <a:rPr sz="3000" b="1" spc="-25" dirty="0" smtClean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000" b="1" spc="-25" dirty="0" err="1" smtClean="0">
                <a:solidFill>
                  <a:srgbClr val="FFFFFF"/>
                </a:solidFill>
                <a:latin typeface="Tahoma"/>
                <a:cs typeface="Tahoma"/>
              </a:rPr>
              <a:t>Komunitas</a:t>
            </a:r>
            <a:r>
              <a:rPr sz="3000" b="1" spc="-25" dirty="0" smtClean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endParaRPr sz="3000" dirty="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6510" y="3143239"/>
            <a:ext cx="7383145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000" b="1" spc="-80" dirty="0" err="1" smtClean="0">
                <a:solidFill>
                  <a:srgbClr val="FFFFFF"/>
                </a:solidFill>
                <a:latin typeface="Tahoma"/>
                <a:cs typeface="Tahoma"/>
              </a:rPr>
              <a:t>belajar</a:t>
            </a:r>
            <a:endParaRPr sz="3000" dirty="0">
              <a:latin typeface="Tahoma"/>
              <a:cs typeface="Tahoma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34261" y="47300"/>
            <a:ext cx="1609721" cy="105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34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598</Words>
  <Application>Microsoft Office PowerPoint</Application>
  <PresentationFormat>On-screen Show (4:3)</PresentationFormat>
  <Paragraphs>100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Algerian</vt:lpstr>
      <vt:lpstr>Arial</vt:lpstr>
      <vt:lpstr>Arial MT</vt:lpstr>
      <vt:lpstr>Calibri</vt:lpstr>
      <vt:lpstr>Microsoft Sans Serif</vt:lpstr>
      <vt:lpstr>Tahoma</vt:lpstr>
      <vt:lpstr>Times New Roman</vt:lpstr>
      <vt:lpstr>Trebuchet MS</vt:lpstr>
      <vt:lpstr>Verdana</vt:lpstr>
      <vt:lpstr>Office Theme</vt:lpstr>
      <vt:lpstr>PowerPoint Presentation</vt:lpstr>
      <vt:lpstr>Mengenal komunitas belajar</vt:lpstr>
      <vt:lpstr>Definisi Komunitas Belajar</vt:lpstr>
      <vt:lpstr>Tujuan Komunitas Belajar</vt:lpstr>
      <vt:lpstr>PowerPoint Presentation</vt:lpstr>
      <vt:lpstr>Peran komunitas belajar dalam  implementasi Kurikulum Merdeka</vt:lpstr>
      <vt:lpstr>Menggunakan Platform Merdeka Mengajar</vt:lpstr>
      <vt:lpstr>Apa saja sumber belajar Kurikulum  Merdeka bagi komunitas belajar?</vt:lpstr>
      <vt:lpstr>Panduan Pendaftaran Komunitas </vt:lpstr>
      <vt:lpstr>Panduan pendaftaran komunitas belajar</vt:lpstr>
      <vt:lpstr>Panduan pendaftaran komunitas belajar</vt:lpstr>
      <vt:lpstr>Panduan pendaftaran komunitas belajar</vt:lpstr>
      <vt:lpstr>Panduan pendaftaran komunitas belajar</vt:lpstr>
      <vt:lpstr>Panduan pendaftaran komunitas belajar</vt:lpstr>
      <vt:lpstr>Panduan pendaftaran komunitas belajar</vt:lpstr>
      <vt:lpstr>Sekian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Zahra Albaar, S.Pd M.Pd NIP 19860708 201001 2006 unit kerja SMA Negeri 1 Palu</dc:title>
  <dc:creator>USER</dc:creator>
  <cp:lastModifiedBy>LENOVO</cp:lastModifiedBy>
  <cp:revision>7</cp:revision>
  <dcterms:created xsi:type="dcterms:W3CDTF">2022-08-21T05:17:58Z</dcterms:created>
  <dcterms:modified xsi:type="dcterms:W3CDTF">2022-08-22T02:00:08Z</dcterms:modified>
</cp:coreProperties>
</file>