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Lst>
  <p:sldSz cx="12192000" cy="6858000"/>
  <p:notesSz cx="6858000" cy="9144000"/>
  <p:embeddedFontLst>
    <p:embeddedFont>
      <p:font typeface="Candara" pitchFamily="34" charset="0"/>
      <p:regular r:id="rId54"/>
      <p:bold r:id="rId55"/>
      <p:italic r:id="rId56"/>
      <p:boldItalic r:id="rId57"/>
    </p:embeddedFont>
    <p:embeddedFont>
      <p:font typeface="Source Sans Pro" charset="0"/>
      <p:regular r:id="rId58"/>
      <p:bold r:id="rId59"/>
      <p:italic r:id="rId60"/>
      <p:boldItalic r:id="rId61"/>
    </p:embeddedFont>
    <p:embeddedFont>
      <p:font typeface="Roboto" charset="0"/>
      <p:regular r:id="rId62"/>
      <p:bold r:id="rId63"/>
      <p:italic r:id="rId64"/>
      <p:boldItalic r:id="rId65"/>
    </p:embeddedFont>
    <p:embeddedFont>
      <p:font typeface="Calibri" pitchFamily="34" charset="0"/>
      <p:regular r:id="rId66"/>
      <p:bold r:id="rId67"/>
      <p:italic r:id="rId68"/>
      <p:boldItalic r:id="rId69"/>
    </p:embeddedFont>
    <p:embeddedFont>
      <p:font typeface="Nunito" charset="0"/>
      <p:regular r:id="rId70"/>
      <p:bold r:id="rId71"/>
      <p:italic r:id="rId72"/>
      <p:boldItalic r:id="rId7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4" roundtripDataSignature="AMtx7mg+KWfiHfiRGM2p97S+ejQeTSEWM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71C1893C-A511-4D5F-B989-0B6F90DDC940}">
  <a:tblStyle styleId="{71C1893C-A511-4D5F-B989-0B6F90DDC940}"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0" d="100"/>
          <a:sy n="90" d="100"/>
        </p:scale>
        <p:origin x="-72" y="10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2.fntdata"/><Relationship Id="rId63" Type="http://schemas.openxmlformats.org/officeDocument/2006/relationships/font" Target="fonts/font10.fntdata"/><Relationship Id="rId68" Type="http://schemas.openxmlformats.org/officeDocument/2006/relationships/font" Target="fonts/font15.fntdata"/><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font" Target="fonts/font18.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font" Target="fonts/font5.fntdata"/><Relationship Id="rId66" Type="http://schemas.openxmlformats.org/officeDocument/2006/relationships/font" Target="fonts/font13.fntdata"/><Relationship Id="rId74"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4.fntdata"/><Relationship Id="rId61"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7.fntdata"/><Relationship Id="rId65" Type="http://schemas.openxmlformats.org/officeDocument/2006/relationships/font" Target="fonts/font12.fntdata"/><Relationship Id="rId73" Type="http://schemas.openxmlformats.org/officeDocument/2006/relationships/font" Target="fonts/font20.fntdata"/><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3.fntdata"/><Relationship Id="rId64" Type="http://schemas.openxmlformats.org/officeDocument/2006/relationships/font" Target="fonts/font11.fntdata"/><Relationship Id="rId69" Type="http://schemas.openxmlformats.org/officeDocument/2006/relationships/font" Target="fonts/font16.fntdata"/><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6.fntdata"/><Relationship Id="rId67"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fntdata"/><Relationship Id="rId62" Type="http://schemas.openxmlformats.org/officeDocument/2006/relationships/font" Target="fonts/font9.fntdata"/><Relationship Id="rId70" Type="http://schemas.openxmlformats.org/officeDocument/2006/relationships/font" Target="fonts/font17.fntdata"/><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33088977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kurikulum.kemdikbud.go.id/wp-content/unduhan/CP_2022.pdf"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docs.google.com/document/d/19T44ww3D5vHN00PiZjEy4PaD_axWqXhp/edit?usp=sharing&amp;ouid=111326442570059737717&amp;rtpof=true&amp;sd=true"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000">
                <a:solidFill>
                  <a:schemeClr val="dk1"/>
                </a:solidFill>
                <a:latin typeface="Candara"/>
                <a:ea typeface="Candara"/>
                <a:cs typeface="Candara"/>
                <a:sym typeface="Candara"/>
              </a:rPr>
              <a:t>Perlu dinyatakan Capaian Pembelajaran modul ini  terlebih dahulu yaitu </a:t>
            </a:r>
            <a:endParaRPr sz="1000">
              <a:solidFill>
                <a:schemeClr val="dk1"/>
              </a:solidFill>
              <a:latin typeface="Candara"/>
              <a:ea typeface="Candara"/>
              <a:cs typeface="Candara"/>
              <a:sym typeface="Candara"/>
            </a:endParaRPr>
          </a:p>
          <a:p>
            <a:pPr marL="457200" lvl="0" indent="-298450" algn="l" rtl="0">
              <a:lnSpc>
                <a:spcPct val="100000"/>
              </a:lnSpc>
              <a:spcBef>
                <a:spcPts val="0"/>
              </a:spcBef>
              <a:spcAft>
                <a:spcPts val="0"/>
              </a:spcAft>
              <a:buClr>
                <a:schemeClr val="dk1"/>
              </a:buClr>
              <a:buSzPts val="1100"/>
              <a:buFont typeface="Noto Sans Symbols"/>
              <a:buChar char="●"/>
            </a:pPr>
            <a:r>
              <a:rPr lang="en-US" sz="1000">
                <a:solidFill>
                  <a:schemeClr val="dk1"/>
                </a:solidFill>
                <a:latin typeface="Candara"/>
                <a:ea typeface="Candara"/>
                <a:cs typeface="Candara"/>
                <a:sym typeface="Candara"/>
              </a:rPr>
              <a:t>Memahami kerangka kurikulum prototipe dan prinsip penyusunan Capaian Pembelajaran (CP)</a:t>
            </a:r>
            <a:endParaRPr sz="1000">
              <a:solidFill>
                <a:schemeClr val="dk1"/>
              </a:solidFill>
              <a:latin typeface="Candara"/>
              <a:ea typeface="Candara"/>
              <a:cs typeface="Candara"/>
              <a:sym typeface="Candara"/>
            </a:endParaRPr>
          </a:p>
          <a:p>
            <a:pPr marL="457200" lvl="0" indent="-292100" algn="just" rtl="0">
              <a:lnSpc>
                <a:spcPct val="115000"/>
              </a:lnSpc>
              <a:spcBef>
                <a:spcPts val="0"/>
              </a:spcBef>
              <a:spcAft>
                <a:spcPts val="0"/>
              </a:spcAft>
              <a:buClr>
                <a:schemeClr val="dk1"/>
              </a:buClr>
              <a:buSzPts val="1000"/>
              <a:buFont typeface="Candara"/>
              <a:buChar char="●"/>
            </a:pPr>
            <a:r>
              <a:rPr lang="en-US" sz="1000">
                <a:solidFill>
                  <a:schemeClr val="dk1"/>
                </a:solidFill>
                <a:latin typeface="Candara"/>
                <a:ea typeface="Candara"/>
                <a:cs typeface="Candara"/>
                <a:sym typeface="Candara"/>
              </a:rPr>
              <a:t>Memahami posisi Capaian Pembelajaran (CP) sebagai panduan utama dalam perancangan pembelajaran</a:t>
            </a:r>
            <a:endParaRPr sz="1000">
              <a:solidFill>
                <a:schemeClr val="dk1"/>
              </a:solidFill>
              <a:latin typeface="Candara"/>
              <a:ea typeface="Candara"/>
              <a:cs typeface="Candara"/>
              <a:sym typeface="Candara"/>
            </a:endParaRPr>
          </a:p>
          <a:p>
            <a:pPr marL="457200" lvl="0" indent="-292100" algn="just" rtl="0">
              <a:lnSpc>
                <a:spcPct val="115000"/>
              </a:lnSpc>
              <a:spcBef>
                <a:spcPts val="0"/>
              </a:spcBef>
              <a:spcAft>
                <a:spcPts val="0"/>
              </a:spcAft>
              <a:buClr>
                <a:schemeClr val="dk1"/>
              </a:buClr>
              <a:buSzPts val="1000"/>
              <a:buFont typeface="Candara"/>
              <a:buChar char="●"/>
            </a:pPr>
            <a:r>
              <a:rPr lang="en-US" sz="1000">
                <a:solidFill>
                  <a:schemeClr val="dk1"/>
                </a:solidFill>
                <a:latin typeface="Candara"/>
                <a:ea typeface="Candara"/>
                <a:cs typeface="Candara"/>
                <a:sym typeface="Candara"/>
              </a:rPr>
              <a:t>Merekonstruksi pemahaman mengenai sikap, pengetahuan, dan  keterampilan</a:t>
            </a:r>
            <a:endParaRPr sz="1000">
              <a:solidFill>
                <a:schemeClr val="dk1"/>
              </a:solidFill>
              <a:latin typeface="Candara"/>
              <a:ea typeface="Candara"/>
              <a:cs typeface="Candara"/>
              <a:sym typeface="Candara"/>
            </a:endParaRPr>
          </a:p>
          <a:p>
            <a:pPr marL="457200" lvl="0" indent="-292100" algn="just" rtl="0">
              <a:lnSpc>
                <a:spcPct val="115000"/>
              </a:lnSpc>
              <a:spcBef>
                <a:spcPts val="0"/>
              </a:spcBef>
              <a:spcAft>
                <a:spcPts val="0"/>
              </a:spcAft>
              <a:buClr>
                <a:schemeClr val="dk1"/>
              </a:buClr>
              <a:buSzPts val="1000"/>
              <a:buFont typeface="Candara"/>
              <a:buChar char="●"/>
            </a:pPr>
            <a:r>
              <a:rPr lang="en-US" sz="1000">
                <a:solidFill>
                  <a:schemeClr val="dk1"/>
                </a:solidFill>
                <a:latin typeface="Candara"/>
                <a:ea typeface="Candara"/>
                <a:cs typeface="Candara"/>
                <a:sym typeface="Candara"/>
              </a:rPr>
              <a:t>Menggunakan paradigma Konstruktivisme dalam memahami konsep “Memahami” pada Capaian Pembelajaran (CP)</a:t>
            </a:r>
            <a:endParaRPr/>
          </a:p>
        </p:txBody>
      </p:sp>
      <p:sp>
        <p:nvSpPr>
          <p:cNvPr id="107" name="Google Shape;107;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1c8c22f7b8_2_25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2" name="Google Shape;162;g11c8c22f7b8_2_2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02627f52b7_0_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g102627f52b7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200">
                <a:solidFill>
                  <a:srgbClr val="202124"/>
                </a:solidFill>
                <a:highlight>
                  <a:srgbClr val="FFFFFF"/>
                </a:highlight>
              </a:rPr>
              <a:t>Undang-Undang Nomor 20 tahun 2003 tentang Sistem Pendidikan Nasional, Pasal 3</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047c36fea1_0_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g1047c36fea1_0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149d073f40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0" name="Google Shape;180;g1149d073f40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CP sifatnya terberi (</a:t>
            </a:r>
            <a:r>
              <a:rPr lang="en-US" i="1"/>
              <a:t>given</a:t>
            </a:r>
            <a:r>
              <a:rPr lang="en-US"/>
              <a:t>) dari pemerintah dan tidak dapat diubah. Satuan pendidikan diberikan keleluasaan untuk menentukan Kurikulum Operasional Sekolah, Tujuan Pembelajaran dan Alur Tujuan Pembelajaran, dan Modul Ajar berdasarkan CP. Setiap Perancangan pembelajaran harus berpusat pada siswa, bukan pada ketuntasan materi</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0499d34253_0_3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5" name="Google Shape;185;g10499d34253_0_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000"/>
              <a:t>Teori konstruktivisme menekankan pentingnya proses pembelajaran yang menempatkan siswa sebagai pelaku aktif pembelajaran (students as agents), bukan sebagai penerima informasi secara pasif dari guru mereka (students as recipients). Menurut teori belajar konstruktivisme (constructivist learning theory), pengetahuan bukanlah kumpulan atau seperangkat fakta-fakta, konsep, atau kaidah untuk diingat. “Memahami” dalam konstruktivisme adalah proses mengkonstruksi pengetahuan melalui pengalaman nyata.</a:t>
            </a:r>
            <a:endParaRPr sz="10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0499d34253_0_4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 name="Google Shape;191;g10499d34253_0_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0ee0a19a44_0_38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10ee0a19a44_0_3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11c8c22f7b8_2_25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g11c8c22f7b8_2_2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11c8c22f7b8_2_26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5" name="Google Shape;215;g11c8c22f7b8_2_2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0499d34253_0_3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g10499d34253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1c8c22f7b8_2_7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11c8c22f7b8_2_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10b7ab799fb_0_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0" name="Google Shape;230;g10b7ab799fb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solidFill>
                  <a:schemeClr val="dk1"/>
                </a:solidFill>
              </a:rPr>
              <a:t>Misalnya pada kelas 11 (Fase F), terdapat siswa yang kemampuannya masih berada di Fase A- E, berdasarkan hasil asesmen diagnostik. Jika ini terjadi, maka siswa tersebut akan menggunakan materi Fase A meski siswa tersebut berada di kels 11 yang umumnya menggunakan CP Fase F.</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11c8c22f7b8_2_27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5" name="Google Shape;235;g11c8c22f7b8_2_2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11c8c22f7b8_2_28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2" name="Google Shape;242;g11c8c22f7b8_2_2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10b7ab799fb_0_1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8" name="Google Shape;248;g10b7ab799fb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Bagian yang tebal merupakan kompetensi yang dituju</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0a8f3fc34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4" name="Google Shape;254;g10a8f3fc34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Perhatikan bagaimana setiap elemen saling menunjang siswa memiliki kompetensi yang diperlukan untuk mencapai CP</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12d6364b96c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0" name="Google Shape;260;g12d6364b96c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Perhatikan bagaimana setiap elemen saling menunjang siswa memiliki kompetensi yang diperlukan untuk mencapai CP</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10499d34253_0_6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6" name="Google Shape;266;g10499d34253_0_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Anderson dan rekan-rekan (2001) melakukan revisi terhadap Taksonomi Bloom dan secara eksplisit menyatakan bahwa taksonomi tersebut relevan dan membantu untuk digunakan oleh guru dalam pengembangan kurikulum di tingkat satuan pendidikan, bukan di level standar nasional. Taksonomi Bloom berguna untuk “menerjemahkan standar” ke dalam istilah dan bahasa yang lebih konkrit dan operasional untuk digunakan sehari-hari. Dengan demikian, dalam konteks kurikulum nasional di Indonesia, Taksonomi Bloom relevan untuk digunakan guru dalam merancang alur tujuan pembelajaran dan asesmen kelas.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105c687605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2" name="Google Shape;272;g105c6876050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050">
                <a:solidFill>
                  <a:srgbClr val="3C4043"/>
                </a:solidFill>
                <a:highlight>
                  <a:srgbClr val="FFFFFF"/>
                </a:highlight>
                <a:latin typeface="Roboto"/>
                <a:ea typeface="Roboto"/>
                <a:cs typeface="Roboto"/>
                <a:sym typeface="Roboto"/>
              </a:rPr>
              <a:t>Aspek Pemahaman sejalan dengan model teori2 kontemporer yang dikutip para pakar pendidikan. </a:t>
            </a:r>
            <a:r>
              <a:rPr lang="en-US" i="1">
                <a:solidFill>
                  <a:schemeClr val="dk1"/>
                </a:solidFill>
                <a:latin typeface="Candara"/>
                <a:ea typeface="Candara"/>
                <a:cs typeface="Candara"/>
                <a:sym typeface="Candara"/>
              </a:rPr>
              <a:t>6 Aspek atau facet pemahaman ini merupakan modal dasar untuk menentukan Tujuan Pembelajaran (TP) dan penyusunan Alur Tujuan Pembelajaran (ATP) serta menentukan apa saja hal yang perlu diasess. Dalam beberapa slide berikut ini kita dapat melihat contoh-contoh bukti pemahaman dalam CP dari berbagai aspek seperti penjelasan, interpretasi, aplikasi, empati dan pengenalan diri.</a:t>
            </a:r>
            <a:endParaRPr sz="1200" b="1">
              <a:latin typeface="Roboto"/>
              <a:ea typeface="Roboto"/>
              <a:cs typeface="Roboto"/>
              <a:sym typeface="Roboto"/>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11c8c22f7b8_2_29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8" name="Google Shape;278;g11c8c22f7b8_2_2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1c8c22f7b8_2_30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3" name="Google Shape;283;g11c8c22f7b8_2_3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1c8c22f7b8_2_7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 name="Google Shape;120;g11c8c22f7b8_2_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solidFill>
                  <a:schemeClr val="dk1"/>
                </a:solidFill>
              </a:rPr>
              <a:t>Total waktu perkenalan dan mulai dari diri 20 menit</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11c8c22f7b8_2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0" name="Google Shape;290;g11c8c22f7b8_2_3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11c8c22f7b8_2_32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7" name="Google Shape;297;g11c8c22f7b8_2_3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1150e6fb98a_0_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4" name="Google Shape;304;g1150e6fb98a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0499d34253_0_8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9" name="Google Shape;309;g10499d34253_0_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waktunya 30 menit</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10499d34253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4" name="Google Shape;314;g10499d34253_0_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10499d34253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9" name="Google Shape;319;g10499d34253_0_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94310" lvl="0" indent="0" algn="l" rtl="0">
              <a:lnSpc>
                <a:spcPct val="100000"/>
              </a:lnSpc>
              <a:spcBef>
                <a:spcPts val="0"/>
              </a:spcBef>
              <a:spcAft>
                <a:spcPts val="0"/>
              </a:spcAft>
              <a:buClr>
                <a:schemeClr val="dk1"/>
              </a:buClr>
              <a:buSzPts val="1100"/>
              <a:buFont typeface="Arial"/>
              <a:buNone/>
            </a:pPr>
            <a:r>
              <a:rPr lang="en-US">
                <a:solidFill>
                  <a:schemeClr val="dk1"/>
                </a:solidFill>
                <a:latin typeface="Nunito"/>
                <a:ea typeface="Nunito"/>
                <a:cs typeface="Nunito"/>
                <a:sym typeface="Nunito"/>
              </a:rPr>
              <a:t>Keputusan Kepala BSKAP Nomor 008/H/KR/2022  </a:t>
            </a:r>
            <a:r>
              <a:rPr lang="en-US">
                <a:solidFill>
                  <a:schemeClr val="dk1"/>
                </a:solidFill>
                <a:highlight>
                  <a:srgbClr val="FFFF00"/>
                </a:highlight>
                <a:latin typeface="Nunito"/>
                <a:ea typeface="Nunito"/>
                <a:cs typeface="Nunito"/>
                <a:sym typeface="Nunito"/>
              </a:rPr>
              <a:t> </a:t>
            </a:r>
            <a:r>
              <a:rPr lang="en-US" u="sng">
                <a:solidFill>
                  <a:srgbClr val="1155CC"/>
                </a:solidFill>
                <a:highlight>
                  <a:srgbClr val="FFFF00"/>
                </a:highlight>
                <a:latin typeface="Nunito"/>
                <a:ea typeface="Nunito"/>
                <a:cs typeface="Nunito"/>
                <a:sym typeface="Nunito"/>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https://kurikulum.kemdikbud.go.id/wp-content/unduhan/CP_2022.pdf</a:t>
            </a:r>
            <a:r>
              <a:rPr lang="en-US">
                <a:solidFill>
                  <a:schemeClr val="dk1"/>
                </a:solidFill>
                <a:highlight>
                  <a:srgbClr val="FFFF00"/>
                </a:highlight>
                <a:latin typeface="Nunito"/>
                <a:ea typeface="Nunito"/>
                <a:cs typeface="Nunito"/>
                <a:sym typeface="Nunito"/>
              </a:rPr>
              <a:t> </a:t>
            </a:r>
            <a:r>
              <a:rPr lang="en-US">
                <a:solidFill>
                  <a:schemeClr val="dk1"/>
                </a:solidFill>
                <a:highlight>
                  <a:srgbClr val="FFFFFF"/>
                </a:highlight>
                <a:latin typeface="Nunito"/>
                <a:ea typeface="Nunito"/>
                <a:cs typeface="Nunito"/>
                <a:sym typeface="Nunito"/>
              </a:rPr>
              <a:t> (Ditetapkan pada 15 Februari 2022)</a:t>
            </a:r>
            <a:endParaRPr sz="1200" u="sng">
              <a:solidFill>
                <a:srgbClr val="0000FF"/>
              </a:solidFill>
              <a:latin typeface="Candara"/>
              <a:ea typeface="Candara"/>
              <a:cs typeface="Candara"/>
              <a:sym typeface="Candara"/>
            </a:endParaRPr>
          </a:p>
          <a:p>
            <a:pPr marL="0" lvl="0" indent="0" algn="l" rtl="0">
              <a:lnSpc>
                <a:spcPct val="100000"/>
              </a:lnSpc>
              <a:spcBef>
                <a:spcPts val="1000"/>
              </a:spcBef>
              <a:spcAft>
                <a:spcPts val="0"/>
              </a:spcAft>
              <a:buSzPts val="11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11c8c22f7b8_2_3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5" name="Google Shape;325;g11c8c22f7b8_2_3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10499d34253_0_10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2" name="Google Shape;332;g10499d34253_0_10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waktunya 30 menit</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10499d34253_0_11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7" name="Google Shape;337;g10499d34253_0_1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11c8c22f7b8_2_34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2" name="Google Shape;342;g11c8c22f7b8_2_3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1c8c22f7b8_2_8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g11c8c22f7b8_2_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solidFill>
                  <a:schemeClr val="dk1"/>
                </a:solidFill>
              </a:rPr>
              <a:t>https://jamboard.google.com/d/1yLjBaKKH55c7A1EGWFOKY4i7Sp5x0jhHrcSu-PUbPYA/edit?usp=sharing</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10499d34253_0_12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7" name="Google Shape;347;g10499d34253_0_1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waktunya 20 menit</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11c8c22f7b8_2_35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2" name="Google Shape;352;g11c8c22f7b8_2_3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10ee0a19a44_0_4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0" name="Google Shape;360;g10ee0a19a44_0_4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just" rtl="0">
              <a:lnSpc>
                <a:spcPct val="115000"/>
              </a:lnSpc>
              <a:spcBef>
                <a:spcPts val="0"/>
              </a:spcBef>
              <a:spcAft>
                <a:spcPts val="0"/>
              </a:spcAft>
              <a:buClr>
                <a:schemeClr val="dk1"/>
              </a:buClr>
              <a:buSzPts val="1100"/>
              <a:buFont typeface="Arial"/>
              <a:buNone/>
            </a:pPr>
            <a:r>
              <a:rPr lang="en-US" sz="1000">
                <a:latin typeface="Calibri"/>
                <a:ea typeface="Calibri"/>
                <a:cs typeface="Calibri"/>
                <a:sym typeface="Calibri"/>
              </a:rPr>
              <a:t>Silakan unduh tautan berikut dan unggah kembali pada folder khusus untuk kelas anda jika diperlukan</a:t>
            </a:r>
            <a:endParaRPr sz="1000">
              <a:latin typeface="Calibri"/>
              <a:ea typeface="Calibri"/>
              <a:cs typeface="Calibri"/>
              <a:sym typeface="Calibri"/>
            </a:endParaRPr>
          </a:p>
          <a:p>
            <a:pPr marL="457200" lvl="0" indent="0" algn="just" rtl="0">
              <a:lnSpc>
                <a:spcPct val="115000"/>
              </a:lnSpc>
              <a:spcBef>
                <a:spcPts val="0"/>
              </a:spcBef>
              <a:spcAft>
                <a:spcPts val="0"/>
              </a:spcAft>
              <a:buClr>
                <a:schemeClr val="dk1"/>
              </a:buClr>
              <a:buSzPts val="1100"/>
              <a:buFont typeface="Arial"/>
              <a:buNone/>
            </a:pPr>
            <a:r>
              <a:rPr lang="en-US" sz="1000" u="sng">
                <a:solidFill>
                  <a:schemeClr val="hlink"/>
                </a:solidFill>
                <a:latin typeface="Calibri"/>
                <a:ea typeface="Calibri"/>
                <a:cs typeface="Calibri"/>
                <a:sym typeface="Calibri"/>
                <a:hlinkClick r:id="rId3"/>
              </a:rPr>
              <a:t>https://docs.google.com/document/d/19T44ww3D5vHN00PiZjEy4PaD_axWqXhp/edit?usp=sharing&amp;ouid=111326442570059737717&amp;rtpof=true&amp;sd=true</a:t>
            </a:r>
            <a:r>
              <a:rPr lang="en-US" sz="1000" u="sng">
                <a:solidFill>
                  <a:schemeClr val="hlink"/>
                </a:solidFill>
                <a:latin typeface="Calibri"/>
                <a:ea typeface="Calibri"/>
                <a:cs typeface="Calibri"/>
                <a:sym typeface="Calibri"/>
              </a:rPr>
              <a:t> </a:t>
            </a:r>
            <a:r>
              <a:rPr lang="en-US" sz="1000">
                <a:solidFill>
                  <a:schemeClr val="dk1"/>
                </a:solidFill>
                <a:latin typeface="Calibri"/>
                <a:ea typeface="Calibri"/>
                <a:cs typeface="Calibri"/>
                <a:sym typeface="Calibri"/>
              </a:rPr>
              <a:t> Jika anda menggunakan tautan ini, pastikan sudah dalam mode “share” dan minta peserta untuk mengunduhnya terlebih dahulu (jangan langsung edit pada file induk).</a:t>
            </a:r>
            <a:endParaRPr sz="1000">
              <a:solidFill>
                <a:schemeClr val="dk1"/>
              </a:solidFill>
              <a:latin typeface="Calibri"/>
              <a:ea typeface="Calibri"/>
              <a:cs typeface="Calibri"/>
              <a:sym typeface="Calibri"/>
            </a:endParaRPr>
          </a:p>
          <a:p>
            <a:pPr marL="0" lvl="0" indent="0" algn="l" rtl="0">
              <a:lnSpc>
                <a:spcPct val="100000"/>
              </a:lnSpc>
              <a:spcBef>
                <a:spcPts val="1000"/>
              </a:spcBef>
              <a:spcAft>
                <a:spcPts val="0"/>
              </a:spcAft>
              <a:buSzPts val="1100"/>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106d347426c_0_1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8" name="Google Shape;368;g106d347426c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waktunya 30 menit</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11c8c22f7b8_2_36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3" name="Google Shape;373;g11c8c22f7b8_2_3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1139f36e097_0_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8" name="Google Shape;378;g1139f36e097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1139f36e097_0_1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3" name="Google Shape;383;g1139f36e097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1150e6fb98a_0_1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9" name="Google Shape;389;g1150e6fb98a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150e6fb98a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5" name="Google Shape;395;g1150e6fb98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10499d34253_0_13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1" name="Google Shape;401;g10499d34253_0_1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20 menit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1c8c22f7b8_2_9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g11c8c22f7b8_2_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10499d34253_0_14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6" name="Google Shape;406;g10499d34253_0_1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10499d34253_0_15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2" name="Google Shape;412;g10499d34253_0_1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1c8c22f7b8_2_9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g11c8c22f7b8_2_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0499d34253_0_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g10499d34253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Bagian ini merupakan debrief dan penjembatan menuju materi. Anda dapat meminta peserta untuk berbagi pengalaman yang didapat ketika melakukan ice breaking dengan mengacu pada pertanyaan di atas. Cukup minta 2-3 peserta saja untuk berbagai secara cepat (beri waktu 1 menit untuk setiap peserta)</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0499d34253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g10499d34253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Ini merupakan pertanyaan “grounding”. Peserta diajak untuk merenungkan pertanyaan di atas dan dipersilakan untuk menjawab dengan cepat (waktu hanya 5 menit)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0499d34253_0_1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g10499d34253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total waktu 30 menit</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Judul" type="title">
  <p:cSld name="TITLE">
    <p:spTree>
      <p:nvGrpSpPr>
        <p:cNvPr id="1" name="Shape 11"/>
        <p:cNvGrpSpPr/>
        <p:nvPr/>
      </p:nvGrpSpPr>
      <p:grpSpPr>
        <a:xfrm>
          <a:off x="0" y="0"/>
          <a:ext cx="0" cy="0"/>
          <a:chOff x="0" y="0"/>
          <a:chExt cx="0" cy="0"/>
        </a:xfrm>
      </p:grpSpPr>
      <p:pic>
        <p:nvPicPr>
          <p:cNvPr id="12" name="Google Shape;12;g11c8c22f7b8_2_187"/>
          <p:cNvPicPr preferRelativeResize="0"/>
          <p:nvPr/>
        </p:nvPicPr>
        <p:blipFill rotWithShape="1">
          <a:blip r:embed="rId2">
            <a:alphaModFix/>
          </a:blip>
          <a:srcRect/>
          <a:stretch/>
        </p:blipFill>
        <p:spPr>
          <a:xfrm>
            <a:off x="0" y="0"/>
            <a:ext cx="12191998" cy="6857195"/>
          </a:xfrm>
          <a:prstGeom prst="rect">
            <a:avLst/>
          </a:prstGeom>
          <a:noFill/>
          <a:ln>
            <a:noFill/>
          </a:ln>
        </p:spPr>
      </p:pic>
      <p:sp>
        <p:nvSpPr>
          <p:cNvPr id="13" name="Google Shape;13;g11c8c22f7b8_2_187"/>
          <p:cNvSpPr txBox="1">
            <a:spLocks noGrp="1"/>
          </p:cNvSpPr>
          <p:nvPr>
            <p:ph type="ctrTitle"/>
          </p:nvPr>
        </p:nvSpPr>
        <p:spPr>
          <a:xfrm>
            <a:off x="1524000" y="1376363"/>
            <a:ext cx="9144000" cy="238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F9B92F"/>
              </a:buClr>
              <a:buSzPts val="6000"/>
              <a:buFont typeface="Arial"/>
              <a:buNone/>
              <a:defRPr sz="6000" b="1">
                <a:solidFill>
                  <a:srgbClr val="F9B92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g11c8c22f7b8_2_187"/>
          <p:cNvSpPr txBox="1">
            <a:spLocks noGrp="1"/>
          </p:cNvSpPr>
          <p:nvPr>
            <p:ph type="subTitle" idx="1"/>
          </p:nvPr>
        </p:nvSpPr>
        <p:spPr>
          <a:xfrm>
            <a:off x="1524000" y="3856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solidFill>
                  <a:schemeClr val="lt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Judul dan Konten 1 1 1">
  <p:cSld name="OBJECT_2_1_1">
    <p:spTree>
      <p:nvGrpSpPr>
        <p:cNvPr id="1" name="Shape 55"/>
        <p:cNvGrpSpPr/>
        <p:nvPr/>
      </p:nvGrpSpPr>
      <p:grpSpPr>
        <a:xfrm>
          <a:off x="0" y="0"/>
          <a:ext cx="0" cy="0"/>
          <a:chOff x="0" y="0"/>
          <a:chExt cx="0" cy="0"/>
        </a:xfrm>
      </p:grpSpPr>
      <p:pic>
        <p:nvPicPr>
          <p:cNvPr id="56" name="Google Shape;56;g12e996094b2_0_46"/>
          <p:cNvPicPr preferRelativeResize="0"/>
          <p:nvPr/>
        </p:nvPicPr>
        <p:blipFill rotWithShape="1">
          <a:blip r:embed="rId2">
            <a:alphaModFix/>
          </a:blip>
          <a:srcRect/>
          <a:stretch/>
        </p:blipFill>
        <p:spPr>
          <a:xfrm>
            <a:off x="0" y="0"/>
            <a:ext cx="12191998" cy="6863646"/>
          </a:xfrm>
          <a:prstGeom prst="rect">
            <a:avLst/>
          </a:prstGeom>
          <a:noFill/>
          <a:ln>
            <a:noFill/>
          </a:ln>
        </p:spPr>
      </p:pic>
      <p:sp>
        <p:nvSpPr>
          <p:cNvPr id="57" name="Google Shape;57;g12e996094b2_0_46"/>
          <p:cNvSpPr txBox="1">
            <a:spLocks noGrp="1"/>
          </p:cNvSpPr>
          <p:nvPr>
            <p:ph type="title"/>
          </p:nvPr>
        </p:nvSpPr>
        <p:spPr>
          <a:xfrm>
            <a:off x="3433725" y="1066800"/>
            <a:ext cx="7920000" cy="7128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C1F48"/>
              </a:buClr>
              <a:buSzPts val="4400"/>
              <a:buFont typeface="Arial"/>
              <a:buNone/>
              <a:defRPr b="1">
                <a:solidFill>
                  <a:srgbClr val="0C1F48"/>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g12e996094b2_0_46"/>
          <p:cNvSpPr txBox="1">
            <a:spLocks noGrp="1"/>
          </p:cNvSpPr>
          <p:nvPr>
            <p:ph type="body" idx="1"/>
          </p:nvPr>
        </p:nvSpPr>
        <p:spPr>
          <a:xfrm>
            <a:off x="4628725" y="1968500"/>
            <a:ext cx="6725100" cy="42084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3A3838"/>
              </a:buClr>
              <a:buSzPts val="2800"/>
              <a:buChar char="•"/>
              <a:defRPr>
                <a:solidFill>
                  <a:srgbClr val="3A3838"/>
                </a:solidFill>
              </a:defRPr>
            </a:lvl1pPr>
            <a:lvl2pPr marL="914400" lvl="1" indent="-381000" algn="l">
              <a:lnSpc>
                <a:spcPct val="90000"/>
              </a:lnSpc>
              <a:spcBef>
                <a:spcPts val="500"/>
              </a:spcBef>
              <a:spcAft>
                <a:spcPts val="0"/>
              </a:spcAft>
              <a:buClr>
                <a:srgbClr val="3A3838"/>
              </a:buClr>
              <a:buSzPts val="2400"/>
              <a:buChar char="•"/>
              <a:defRPr>
                <a:solidFill>
                  <a:srgbClr val="3A3838"/>
                </a:solidFill>
              </a:defRPr>
            </a:lvl2pPr>
            <a:lvl3pPr marL="1371600" lvl="2" indent="-355600" algn="l">
              <a:lnSpc>
                <a:spcPct val="90000"/>
              </a:lnSpc>
              <a:spcBef>
                <a:spcPts val="500"/>
              </a:spcBef>
              <a:spcAft>
                <a:spcPts val="0"/>
              </a:spcAft>
              <a:buClr>
                <a:srgbClr val="3A3838"/>
              </a:buClr>
              <a:buSzPts val="2000"/>
              <a:buChar char="•"/>
              <a:defRPr>
                <a:solidFill>
                  <a:srgbClr val="3A3838"/>
                </a:solidFill>
              </a:defRPr>
            </a:lvl3pPr>
            <a:lvl4pPr marL="1828800" lvl="3" indent="-342900" algn="l">
              <a:lnSpc>
                <a:spcPct val="90000"/>
              </a:lnSpc>
              <a:spcBef>
                <a:spcPts val="500"/>
              </a:spcBef>
              <a:spcAft>
                <a:spcPts val="0"/>
              </a:spcAft>
              <a:buClr>
                <a:srgbClr val="3A3838"/>
              </a:buClr>
              <a:buSzPts val="1800"/>
              <a:buChar char="•"/>
              <a:defRPr>
                <a:solidFill>
                  <a:srgbClr val="3A3838"/>
                </a:solidFill>
              </a:defRPr>
            </a:lvl4pPr>
            <a:lvl5pPr marL="2286000" lvl="4" indent="-342900" algn="l">
              <a:lnSpc>
                <a:spcPct val="90000"/>
              </a:lnSpc>
              <a:spcBef>
                <a:spcPts val="500"/>
              </a:spcBef>
              <a:spcAft>
                <a:spcPts val="0"/>
              </a:spcAft>
              <a:buClr>
                <a:srgbClr val="3A3838"/>
              </a:buClr>
              <a:buSzPts val="1800"/>
              <a:buChar char="•"/>
              <a:defRPr>
                <a:solidFill>
                  <a:srgbClr val="3A383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9" name="Google Shape;59;g12e996094b2_0_46"/>
          <p:cNvPicPr preferRelativeResize="0"/>
          <p:nvPr/>
        </p:nvPicPr>
        <p:blipFill rotWithShape="1">
          <a:blip r:embed="rId3">
            <a:alphaModFix/>
          </a:blip>
          <a:srcRect/>
          <a:stretch/>
        </p:blipFill>
        <p:spPr>
          <a:xfrm>
            <a:off x="612875" y="1688100"/>
            <a:ext cx="4940524" cy="41171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Judul dan Konten 4">
  <p:cSld name="OBJECT_5">
    <p:spTree>
      <p:nvGrpSpPr>
        <p:cNvPr id="1" name="Shape 60"/>
        <p:cNvGrpSpPr/>
        <p:nvPr/>
      </p:nvGrpSpPr>
      <p:grpSpPr>
        <a:xfrm>
          <a:off x="0" y="0"/>
          <a:ext cx="0" cy="0"/>
          <a:chOff x="0" y="0"/>
          <a:chExt cx="0" cy="0"/>
        </a:xfrm>
      </p:grpSpPr>
      <p:pic>
        <p:nvPicPr>
          <p:cNvPr id="61" name="Google Shape;61;g12e996094b2_0_69"/>
          <p:cNvPicPr preferRelativeResize="0"/>
          <p:nvPr/>
        </p:nvPicPr>
        <p:blipFill rotWithShape="1">
          <a:blip r:embed="rId2">
            <a:alphaModFix/>
          </a:blip>
          <a:srcRect/>
          <a:stretch/>
        </p:blipFill>
        <p:spPr>
          <a:xfrm>
            <a:off x="0" y="0"/>
            <a:ext cx="12191998" cy="6863646"/>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Judul dan Konten 3">
  <p:cSld name="OBJECT_4">
    <p:spTree>
      <p:nvGrpSpPr>
        <p:cNvPr id="1" name="Shape 62"/>
        <p:cNvGrpSpPr/>
        <p:nvPr/>
      </p:nvGrpSpPr>
      <p:grpSpPr>
        <a:xfrm>
          <a:off x="0" y="0"/>
          <a:ext cx="0" cy="0"/>
          <a:chOff x="0" y="0"/>
          <a:chExt cx="0" cy="0"/>
        </a:xfrm>
      </p:grpSpPr>
      <p:pic>
        <p:nvPicPr>
          <p:cNvPr id="63" name="Google Shape;63;g12e996094b2_0_26"/>
          <p:cNvPicPr preferRelativeResize="0"/>
          <p:nvPr/>
        </p:nvPicPr>
        <p:blipFill rotWithShape="1">
          <a:blip r:embed="rId2">
            <a:alphaModFix/>
          </a:blip>
          <a:srcRect/>
          <a:stretch/>
        </p:blipFill>
        <p:spPr>
          <a:xfrm>
            <a:off x="0" y="0"/>
            <a:ext cx="12191998" cy="6863646"/>
          </a:xfrm>
          <a:prstGeom prst="rect">
            <a:avLst/>
          </a:prstGeom>
          <a:noFill/>
          <a:ln>
            <a:noFill/>
          </a:ln>
        </p:spPr>
      </p:pic>
      <p:sp>
        <p:nvSpPr>
          <p:cNvPr id="64" name="Google Shape;64;g12e996094b2_0_26"/>
          <p:cNvSpPr txBox="1">
            <a:spLocks noGrp="1"/>
          </p:cNvSpPr>
          <p:nvPr>
            <p:ph type="title"/>
          </p:nvPr>
        </p:nvSpPr>
        <p:spPr>
          <a:xfrm>
            <a:off x="1458350" y="4507700"/>
            <a:ext cx="10515600" cy="7128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C1F48"/>
              </a:buClr>
              <a:buSzPts val="4400"/>
              <a:buFont typeface="Arial"/>
              <a:buNone/>
              <a:defRPr b="1">
                <a:solidFill>
                  <a:srgbClr val="0C1F48"/>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5" name="Google Shape;65;g12e996094b2_0_26" descr="Sekolah Penggerak | Sekolah Penggerak"/>
          <p:cNvPicPr preferRelativeResize="0"/>
          <p:nvPr/>
        </p:nvPicPr>
        <p:blipFill rotWithShape="1">
          <a:blip r:embed="rId3">
            <a:alphaModFix/>
          </a:blip>
          <a:srcRect/>
          <a:stretch/>
        </p:blipFill>
        <p:spPr>
          <a:xfrm>
            <a:off x="1023900" y="712800"/>
            <a:ext cx="9863409" cy="55424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g11c8c22f7b8_2_198"/>
          <p:cNvSpPr txBox="1">
            <a:spLocks noGrp="1"/>
          </p:cNvSpPr>
          <p:nvPr>
            <p:ph type="title"/>
          </p:nvPr>
        </p:nvSpPr>
        <p:spPr>
          <a:xfrm>
            <a:off x="839788" y="987424"/>
            <a:ext cx="3932100" cy="17343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ndar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g11c8c22f7b8_2_198"/>
          <p:cNvSpPr>
            <a:spLocks noGrp="1"/>
          </p:cNvSpPr>
          <p:nvPr>
            <p:ph type="pic" idx="2"/>
          </p:nvPr>
        </p:nvSpPr>
        <p:spPr>
          <a:xfrm>
            <a:off x="5183188" y="987425"/>
            <a:ext cx="6172200" cy="4873500"/>
          </a:xfrm>
          <a:prstGeom prst="rect">
            <a:avLst/>
          </a:prstGeom>
          <a:noFill/>
          <a:ln>
            <a:noFill/>
          </a:ln>
        </p:spPr>
      </p:sp>
      <p:sp>
        <p:nvSpPr>
          <p:cNvPr id="69" name="Google Shape;69;g11c8c22f7b8_2_198"/>
          <p:cNvSpPr txBox="1">
            <a:spLocks noGrp="1"/>
          </p:cNvSpPr>
          <p:nvPr>
            <p:ph type="body" idx="1"/>
          </p:nvPr>
        </p:nvSpPr>
        <p:spPr>
          <a:xfrm>
            <a:off x="839788" y="2721684"/>
            <a:ext cx="3932100" cy="3147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g11c8c22f7b8_2_19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g11c8c22f7b8_2_19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g11c8c22f7b8_2_19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73"/>
        <p:cNvGrpSpPr/>
        <p:nvPr/>
      </p:nvGrpSpPr>
      <p:grpSpPr>
        <a:xfrm>
          <a:off x="0" y="0"/>
          <a:ext cx="0" cy="0"/>
          <a:chOff x="0" y="0"/>
          <a:chExt cx="0" cy="0"/>
        </a:xfrm>
      </p:grpSpPr>
      <p:sp>
        <p:nvSpPr>
          <p:cNvPr id="74" name="Google Shape;74;g11c8c22f7b8_2_215"/>
          <p:cNvSpPr txBox="1">
            <a:spLocks noGrp="1"/>
          </p:cNvSpPr>
          <p:nvPr>
            <p:ph type="title"/>
          </p:nvPr>
        </p:nvSpPr>
        <p:spPr>
          <a:xfrm>
            <a:off x="838100" y="1013225"/>
            <a:ext cx="7023000" cy="11178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g11c8c22f7b8_2_215"/>
          <p:cNvSpPr txBox="1">
            <a:spLocks noGrp="1"/>
          </p:cNvSpPr>
          <p:nvPr>
            <p:ph type="body" idx="1"/>
          </p:nvPr>
        </p:nvSpPr>
        <p:spPr>
          <a:xfrm>
            <a:off x="838200" y="2338600"/>
            <a:ext cx="6935700" cy="38385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g11c8c22f7b8_2_21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g11c8c22f7b8_2_21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g11c8c22f7b8_2_21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79" name="Google Shape;79;g11c8c22f7b8_2_215"/>
          <p:cNvPicPr preferRelativeResize="0"/>
          <p:nvPr/>
        </p:nvPicPr>
        <p:blipFill rotWithShape="1">
          <a:blip r:embed="rId2">
            <a:alphaModFix/>
          </a:blip>
          <a:srcRect/>
          <a:stretch/>
        </p:blipFill>
        <p:spPr>
          <a:xfrm>
            <a:off x="7861062" y="1403888"/>
            <a:ext cx="4242275" cy="405021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0"/>
        <p:cNvGrpSpPr/>
        <p:nvPr/>
      </p:nvGrpSpPr>
      <p:grpSpPr>
        <a:xfrm>
          <a:off x="0" y="0"/>
          <a:ext cx="0" cy="0"/>
          <a:chOff x="0" y="0"/>
          <a:chExt cx="0" cy="0"/>
        </a:xfrm>
      </p:grpSpPr>
      <p:sp>
        <p:nvSpPr>
          <p:cNvPr id="81" name="Google Shape;81;g11c8c22f7b8_2_226"/>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82" name="Google Shape;82;g11c8c22f7b8_2_226"/>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endParaRPr/>
          </a:p>
        </p:txBody>
      </p:sp>
      <p:sp>
        <p:nvSpPr>
          <p:cNvPr id="83" name="Google Shape;83;g11c8c22f7b8_2_226"/>
          <p:cNvSpPr txBox="1">
            <a:spLocks noGrp="1"/>
          </p:cNvSpPr>
          <p:nvPr>
            <p:ph type="sldNum" idx="12"/>
          </p:nvPr>
        </p:nvSpPr>
        <p:spPr>
          <a:xfrm>
            <a:off x="11296610"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84"/>
        <p:cNvGrpSpPr/>
        <p:nvPr/>
      </p:nvGrpSpPr>
      <p:grpSpPr>
        <a:xfrm>
          <a:off x="0" y="0"/>
          <a:ext cx="0" cy="0"/>
          <a:chOff x="0" y="0"/>
          <a:chExt cx="0" cy="0"/>
        </a:xfrm>
      </p:grpSpPr>
      <p:sp>
        <p:nvSpPr>
          <p:cNvPr id="85" name="Google Shape;85;g11c8c22f7b8_2_230"/>
          <p:cNvSpPr/>
          <p:nvPr/>
        </p:nvSpPr>
        <p:spPr>
          <a:xfrm>
            <a:off x="6096000" y="0"/>
            <a:ext cx="6096000" cy="68580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6" name="Google Shape;86;g11c8c22f7b8_2_230"/>
          <p:cNvSpPr/>
          <p:nvPr/>
        </p:nvSpPr>
        <p:spPr>
          <a:xfrm>
            <a:off x="1" y="842481"/>
            <a:ext cx="6096000" cy="6015600"/>
          </a:xfrm>
          <a:prstGeom prst="rect">
            <a:avLst/>
          </a:prstGeom>
          <a:solidFill>
            <a:srgbClr val="F0FBFF"/>
          </a:solidFill>
          <a:ln w="12700" cap="flat" cmpd="sng">
            <a:solidFill>
              <a:srgbClr val="F0FB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7" name="Google Shape;87;g11c8c22f7b8_2_230"/>
          <p:cNvSpPr txBox="1">
            <a:spLocks noGrp="1"/>
          </p:cNvSpPr>
          <p:nvPr>
            <p:ph type="title"/>
          </p:nvPr>
        </p:nvSpPr>
        <p:spPr>
          <a:xfrm>
            <a:off x="7001700" y="842463"/>
            <a:ext cx="42846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ndara"/>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g11c8c22f7b8_2_230"/>
          <p:cNvSpPr txBox="1">
            <a:spLocks noGrp="1"/>
          </p:cNvSpPr>
          <p:nvPr>
            <p:ph type="body" idx="1"/>
          </p:nvPr>
        </p:nvSpPr>
        <p:spPr>
          <a:xfrm>
            <a:off x="7001688" y="3695163"/>
            <a:ext cx="42846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89" name="Google Shape;89;g11c8c22f7b8_2_23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90" name="Google Shape;90;g11c8c22f7b8_2_230"/>
          <p:cNvPicPr preferRelativeResize="0"/>
          <p:nvPr/>
        </p:nvPicPr>
        <p:blipFill rotWithShape="1">
          <a:blip r:embed="rId2">
            <a:alphaModFix/>
          </a:blip>
          <a:srcRect/>
          <a:stretch/>
        </p:blipFill>
        <p:spPr>
          <a:xfrm>
            <a:off x="424075" y="1882213"/>
            <a:ext cx="5450024" cy="3936125"/>
          </a:xfrm>
          <a:prstGeom prst="rect">
            <a:avLst/>
          </a:prstGeom>
          <a:noFill/>
          <a:ln w="12700" cap="flat" cmpd="sng">
            <a:solidFill>
              <a:srgbClr val="F0FBFF"/>
            </a:solidFill>
            <a:prstDash val="solid"/>
            <a:miter lim="8000"/>
            <a:headEnd type="none" w="sm" len="sm"/>
            <a:tailEnd type="none" w="sm" len="sm"/>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ustom Layout 2">
  <p:cSld name="CUSTOM_1">
    <p:spTree>
      <p:nvGrpSpPr>
        <p:cNvPr id="1" name="Shape 91"/>
        <p:cNvGrpSpPr/>
        <p:nvPr/>
      </p:nvGrpSpPr>
      <p:grpSpPr>
        <a:xfrm>
          <a:off x="0" y="0"/>
          <a:ext cx="0" cy="0"/>
          <a:chOff x="0" y="0"/>
          <a:chExt cx="0" cy="0"/>
        </a:xfrm>
      </p:grpSpPr>
      <p:sp>
        <p:nvSpPr>
          <p:cNvPr id="92" name="Google Shape;92;g11c8c22f7b8_2_237"/>
          <p:cNvSpPr/>
          <p:nvPr/>
        </p:nvSpPr>
        <p:spPr>
          <a:xfrm>
            <a:off x="6082850" y="946200"/>
            <a:ext cx="6109200" cy="59118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93" name="Google Shape;93;g11c8c22f7b8_2_237"/>
          <p:cNvPicPr preferRelativeResize="0"/>
          <p:nvPr/>
        </p:nvPicPr>
        <p:blipFill rotWithShape="1">
          <a:blip r:embed="rId2">
            <a:alphaModFix/>
          </a:blip>
          <a:srcRect/>
          <a:stretch/>
        </p:blipFill>
        <p:spPr>
          <a:xfrm>
            <a:off x="1573325" y="1252534"/>
            <a:ext cx="4352925" cy="4352925"/>
          </a:xfrm>
          <a:prstGeom prst="rect">
            <a:avLst/>
          </a:prstGeom>
          <a:noFill/>
          <a:ln>
            <a:noFill/>
          </a:ln>
        </p:spPr>
      </p:pic>
      <p:sp>
        <p:nvSpPr>
          <p:cNvPr id="94" name="Google Shape;94;g11c8c22f7b8_2_237"/>
          <p:cNvSpPr txBox="1">
            <a:spLocks noGrp="1"/>
          </p:cNvSpPr>
          <p:nvPr>
            <p:ph type="title"/>
          </p:nvPr>
        </p:nvSpPr>
        <p:spPr>
          <a:xfrm>
            <a:off x="7001700" y="1252523"/>
            <a:ext cx="4284600" cy="2442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ndara"/>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g11c8c22f7b8_2_237"/>
          <p:cNvSpPr txBox="1">
            <a:spLocks noGrp="1"/>
          </p:cNvSpPr>
          <p:nvPr>
            <p:ph type="body" idx="1"/>
          </p:nvPr>
        </p:nvSpPr>
        <p:spPr>
          <a:xfrm>
            <a:off x="7001688" y="3695163"/>
            <a:ext cx="42846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ustom Layout 2 1">
  <p:cSld name="CUSTOM_1_1">
    <p:spTree>
      <p:nvGrpSpPr>
        <p:cNvPr id="1" name="Shape 96"/>
        <p:cNvGrpSpPr/>
        <p:nvPr/>
      </p:nvGrpSpPr>
      <p:grpSpPr>
        <a:xfrm>
          <a:off x="0" y="0"/>
          <a:ext cx="0" cy="0"/>
          <a:chOff x="0" y="0"/>
          <a:chExt cx="0" cy="0"/>
        </a:xfrm>
      </p:grpSpPr>
      <p:sp>
        <p:nvSpPr>
          <p:cNvPr id="97" name="Google Shape;97;g11c8c22f7b8_2_242"/>
          <p:cNvSpPr/>
          <p:nvPr/>
        </p:nvSpPr>
        <p:spPr>
          <a:xfrm>
            <a:off x="6082850" y="946200"/>
            <a:ext cx="6109200" cy="59118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8" name="Google Shape;98;g11c8c22f7b8_2_242"/>
          <p:cNvSpPr txBox="1">
            <a:spLocks noGrp="1"/>
          </p:cNvSpPr>
          <p:nvPr>
            <p:ph type="title"/>
          </p:nvPr>
        </p:nvSpPr>
        <p:spPr>
          <a:xfrm>
            <a:off x="7001700" y="1252523"/>
            <a:ext cx="4284600" cy="2442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ndara"/>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g11c8c22f7b8_2_242"/>
          <p:cNvSpPr txBox="1">
            <a:spLocks noGrp="1"/>
          </p:cNvSpPr>
          <p:nvPr>
            <p:ph type="body" idx="1"/>
          </p:nvPr>
        </p:nvSpPr>
        <p:spPr>
          <a:xfrm>
            <a:off x="7001688" y="3695163"/>
            <a:ext cx="42846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pic>
        <p:nvPicPr>
          <p:cNvPr id="100" name="Google Shape;100;g11c8c22f7b8_2_242"/>
          <p:cNvPicPr preferRelativeResize="0"/>
          <p:nvPr/>
        </p:nvPicPr>
        <p:blipFill rotWithShape="1">
          <a:blip r:embed="rId2">
            <a:alphaModFix/>
          </a:blip>
          <a:srcRect/>
          <a:stretch/>
        </p:blipFill>
        <p:spPr>
          <a:xfrm>
            <a:off x="1142325" y="1370450"/>
            <a:ext cx="4940524" cy="41171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ustom Layout 1">
  <p:cSld name="CUSTOM_2">
    <p:bg>
      <p:bgPr>
        <a:solidFill>
          <a:srgbClr val="F0FBFF"/>
        </a:solidFill>
        <a:effectLst/>
      </p:bgPr>
    </p:bg>
    <p:spTree>
      <p:nvGrpSpPr>
        <p:cNvPr id="1" name="Shape 101"/>
        <p:cNvGrpSpPr/>
        <p:nvPr/>
      </p:nvGrpSpPr>
      <p:grpSpPr>
        <a:xfrm>
          <a:off x="0" y="0"/>
          <a:ext cx="0" cy="0"/>
          <a:chOff x="0" y="0"/>
          <a:chExt cx="0" cy="0"/>
        </a:xfrm>
      </p:grpSpPr>
      <p:sp>
        <p:nvSpPr>
          <p:cNvPr id="102" name="Google Shape;102;g11c8c22f7b8_2_247"/>
          <p:cNvSpPr/>
          <p:nvPr/>
        </p:nvSpPr>
        <p:spPr>
          <a:xfrm>
            <a:off x="0" y="0"/>
            <a:ext cx="12192000" cy="68580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3" name="Google Shape;103;g11c8c22f7b8_2_247" descr="Sekolah Penggerak | Sekolah Penggerak"/>
          <p:cNvPicPr preferRelativeResize="0"/>
          <p:nvPr/>
        </p:nvPicPr>
        <p:blipFill rotWithShape="1">
          <a:blip r:embed="rId2">
            <a:alphaModFix/>
          </a:blip>
          <a:srcRect/>
          <a:stretch/>
        </p:blipFill>
        <p:spPr>
          <a:xfrm>
            <a:off x="76200" y="34025"/>
            <a:ext cx="12083602" cy="6789949"/>
          </a:xfrm>
          <a:prstGeom prst="rect">
            <a:avLst/>
          </a:prstGeom>
          <a:noFill/>
          <a:ln>
            <a:noFill/>
          </a:ln>
        </p:spPr>
      </p:pic>
      <p:sp>
        <p:nvSpPr>
          <p:cNvPr id="104" name="Google Shape;104;g11c8c22f7b8_2_247"/>
          <p:cNvSpPr txBox="1">
            <a:spLocks noGrp="1"/>
          </p:cNvSpPr>
          <p:nvPr>
            <p:ph type="title"/>
          </p:nvPr>
        </p:nvSpPr>
        <p:spPr>
          <a:xfrm>
            <a:off x="5848000" y="3717575"/>
            <a:ext cx="5566200" cy="29358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Judul dan Konten" type="obj">
  <p:cSld name="OBJECT">
    <p:spTree>
      <p:nvGrpSpPr>
        <p:cNvPr id="1" name="Shape 15"/>
        <p:cNvGrpSpPr/>
        <p:nvPr/>
      </p:nvGrpSpPr>
      <p:grpSpPr>
        <a:xfrm>
          <a:off x="0" y="0"/>
          <a:ext cx="0" cy="0"/>
          <a:chOff x="0" y="0"/>
          <a:chExt cx="0" cy="0"/>
        </a:xfrm>
      </p:grpSpPr>
      <p:pic>
        <p:nvPicPr>
          <p:cNvPr id="16" name="Google Shape;16;g11c8c22f7b8_2_183"/>
          <p:cNvPicPr preferRelativeResize="0"/>
          <p:nvPr/>
        </p:nvPicPr>
        <p:blipFill rotWithShape="1">
          <a:blip r:embed="rId2">
            <a:alphaModFix/>
          </a:blip>
          <a:srcRect/>
          <a:stretch/>
        </p:blipFill>
        <p:spPr>
          <a:xfrm>
            <a:off x="0" y="0"/>
            <a:ext cx="12191998" cy="6863646"/>
          </a:xfrm>
          <a:prstGeom prst="rect">
            <a:avLst/>
          </a:prstGeom>
          <a:noFill/>
          <a:ln>
            <a:noFill/>
          </a:ln>
        </p:spPr>
      </p:pic>
      <p:sp>
        <p:nvSpPr>
          <p:cNvPr id="17" name="Google Shape;17;g11c8c22f7b8_2_183"/>
          <p:cNvSpPr txBox="1">
            <a:spLocks noGrp="1"/>
          </p:cNvSpPr>
          <p:nvPr>
            <p:ph type="title"/>
          </p:nvPr>
        </p:nvSpPr>
        <p:spPr>
          <a:xfrm>
            <a:off x="838200" y="1066800"/>
            <a:ext cx="10515600" cy="7128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C1F48"/>
              </a:buClr>
              <a:buSzPts val="4400"/>
              <a:buFont typeface="Arial"/>
              <a:buNone/>
              <a:defRPr b="1">
                <a:solidFill>
                  <a:srgbClr val="0C1F48"/>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g11c8c22f7b8_2_183"/>
          <p:cNvSpPr txBox="1">
            <a:spLocks noGrp="1"/>
          </p:cNvSpPr>
          <p:nvPr>
            <p:ph type="body" idx="1"/>
          </p:nvPr>
        </p:nvSpPr>
        <p:spPr>
          <a:xfrm>
            <a:off x="838200" y="1968501"/>
            <a:ext cx="10515600" cy="42084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3A3838"/>
              </a:buClr>
              <a:buSzPts val="2800"/>
              <a:buChar char="•"/>
              <a:defRPr>
                <a:solidFill>
                  <a:srgbClr val="3A3838"/>
                </a:solidFill>
              </a:defRPr>
            </a:lvl1pPr>
            <a:lvl2pPr marL="914400" lvl="1" indent="-381000" algn="l">
              <a:lnSpc>
                <a:spcPct val="90000"/>
              </a:lnSpc>
              <a:spcBef>
                <a:spcPts val="500"/>
              </a:spcBef>
              <a:spcAft>
                <a:spcPts val="0"/>
              </a:spcAft>
              <a:buClr>
                <a:srgbClr val="3A3838"/>
              </a:buClr>
              <a:buSzPts val="2400"/>
              <a:buChar char="•"/>
              <a:defRPr>
                <a:solidFill>
                  <a:srgbClr val="3A3838"/>
                </a:solidFill>
              </a:defRPr>
            </a:lvl2pPr>
            <a:lvl3pPr marL="1371600" lvl="2" indent="-355600" algn="l">
              <a:lnSpc>
                <a:spcPct val="90000"/>
              </a:lnSpc>
              <a:spcBef>
                <a:spcPts val="500"/>
              </a:spcBef>
              <a:spcAft>
                <a:spcPts val="0"/>
              </a:spcAft>
              <a:buClr>
                <a:srgbClr val="3A3838"/>
              </a:buClr>
              <a:buSzPts val="2000"/>
              <a:buChar char="•"/>
              <a:defRPr>
                <a:solidFill>
                  <a:srgbClr val="3A3838"/>
                </a:solidFill>
              </a:defRPr>
            </a:lvl3pPr>
            <a:lvl4pPr marL="1828800" lvl="3" indent="-342900" algn="l">
              <a:lnSpc>
                <a:spcPct val="90000"/>
              </a:lnSpc>
              <a:spcBef>
                <a:spcPts val="500"/>
              </a:spcBef>
              <a:spcAft>
                <a:spcPts val="0"/>
              </a:spcAft>
              <a:buClr>
                <a:srgbClr val="3A3838"/>
              </a:buClr>
              <a:buSzPts val="1800"/>
              <a:buChar char="•"/>
              <a:defRPr>
                <a:solidFill>
                  <a:srgbClr val="3A3838"/>
                </a:solidFill>
              </a:defRPr>
            </a:lvl4pPr>
            <a:lvl5pPr marL="2286000" lvl="4" indent="-342900" algn="l">
              <a:lnSpc>
                <a:spcPct val="90000"/>
              </a:lnSpc>
              <a:spcBef>
                <a:spcPts val="500"/>
              </a:spcBef>
              <a:spcAft>
                <a:spcPts val="0"/>
              </a:spcAft>
              <a:buClr>
                <a:srgbClr val="3A3838"/>
              </a:buClr>
              <a:buSzPts val="1800"/>
              <a:buChar char="•"/>
              <a:defRPr>
                <a:solidFill>
                  <a:srgbClr val="3A383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sp>
        <p:nvSpPr>
          <p:cNvPr id="20" name="Google Shape;20;g11c8c22f7b8_2_191"/>
          <p:cNvSpPr/>
          <p:nvPr/>
        </p:nvSpPr>
        <p:spPr>
          <a:xfrm>
            <a:off x="1" y="842481"/>
            <a:ext cx="6096000" cy="6015600"/>
          </a:xfrm>
          <a:prstGeom prst="rect">
            <a:avLst/>
          </a:prstGeom>
          <a:solidFill>
            <a:srgbClr val="F0FBFF"/>
          </a:solidFill>
          <a:ln w="12700" cap="flat" cmpd="sng">
            <a:solidFill>
              <a:srgbClr val="F0FB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 name="Google Shape;21;g11c8c22f7b8_2_191"/>
          <p:cNvSpPr txBox="1">
            <a:spLocks noGrp="1"/>
          </p:cNvSpPr>
          <p:nvPr>
            <p:ph type="title"/>
          </p:nvPr>
        </p:nvSpPr>
        <p:spPr>
          <a:xfrm>
            <a:off x="831850" y="1259538"/>
            <a:ext cx="42846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ndara"/>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g11c8c22f7b8_2_191"/>
          <p:cNvSpPr txBox="1">
            <a:spLocks noGrp="1"/>
          </p:cNvSpPr>
          <p:nvPr>
            <p:ph type="body" idx="1"/>
          </p:nvPr>
        </p:nvSpPr>
        <p:spPr>
          <a:xfrm>
            <a:off x="831813" y="4112238"/>
            <a:ext cx="42846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3" name="Google Shape;23;g11c8c22f7b8_2_19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g11c8c22f7b8_2_191"/>
          <p:cNvSpPr/>
          <p:nvPr/>
        </p:nvSpPr>
        <p:spPr>
          <a:xfrm>
            <a:off x="6096000" y="0"/>
            <a:ext cx="6096000" cy="68580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5" name="Google Shape;25;g11c8c22f7b8_2_191"/>
          <p:cNvPicPr preferRelativeResize="0"/>
          <p:nvPr/>
        </p:nvPicPr>
        <p:blipFill rotWithShape="1">
          <a:blip r:embed="rId2">
            <a:alphaModFix/>
          </a:blip>
          <a:srcRect/>
          <a:stretch/>
        </p:blipFill>
        <p:spPr>
          <a:xfrm>
            <a:off x="6430450" y="1259550"/>
            <a:ext cx="5427101" cy="5181374"/>
          </a:xfrm>
          <a:prstGeom prst="rect">
            <a:avLst/>
          </a:prstGeom>
          <a:noFill/>
          <a:ln w="12700" cap="flat" cmpd="sng">
            <a:solidFill>
              <a:schemeClr val="lt1"/>
            </a:solidFill>
            <a:prstDash val="solid"/>
            <a:miter lim="8000"/>
            <a:headEnd type="none" w="sm" len="sm"/>
            <a:tailEnd type="none" w="sm" len="sm"/>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g11c8c22f7b8_2_20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8" name="Google Shape;28;g11c8c22f7b8_2_205"/>
          <p:cNvSpPr txBox="1">
            <a:spLocks noGrp="1"/>
          </p:cNvSpPr>
          <p:nvPr>
            <p:ph type="sldNum" idx="12"/>
          </p:nvPr>
        </p:nvSpPr>
        <p:spPr>
          <a:xfrm>
            <a:off x="11296610"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g11c8c22f7b8_2_208"/>
          <p:cNvSpPr txBox="1">
            <a:spLocks noGrp="1"/>
          </p:cNvSpPr>
          <p:nvPr>
            <p:ph type="title"/>
          </p:nvPr>
        </p:nvSpPr>
        <p:spPr>
          <a:xfrm>
            <a:off x="838101" y="937034"/>
            <a:ext cx="10515600" cy="11178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g11c8c22f7b8_2_208"/>
          <p:cNvSpPr txBox="1">
            <a:spLocks noGrp="1"/>
          </p:cNvSpPr>
          <p:nvPr>
            <p:ph type="body" idx="1"/>
          </p:nvPr>
        </p:nvSpPr>
        <p:spPr>
          <a:xfrm>
            <a:off x="838200" y="2355925"/>
            <a:ext cx="5181600" cy="3821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g11c8c22f7b8_2_208"/>
          <p:cNvSpPr txBox="1">
            <a:spLocks noGrp="1"/>
          </p:cNvSpPr>
          <p:nvPr>
            <p:ph type="body" idx="2"/>
          </p:nvPr>
        </p:nvSpPr>
        <p:spPr>
          <a:xfrm>
            <a:off x="6172200" y="2355925"/>
            <a:ext cx="5181600" cy="3821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g11c8c22f7b8_2_20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g11c8c22f7b8_2_20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g11c8c22f7b8_2_20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6"/>
        <p:cNvGrpSpPr/>
        <p:nvPr/>
      </p:nvGrpSpPr>
      <p:grpSpPr>
        <a:xfrm>
          <a:off x="0" y="0"/>
          <a:ext cx="0" cy="0"/>
          <a:chOff x="0" y="0"/>
          <a:chExt cx="0" cy="0"/>
        </a:xfrm>
      </p:grpSpPr>
      <p:sp>
        <p:nvSpPr>
          <p:cNvPr id="37" name="Google Shape;37;g11c8c22f7b8_2_22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g11c8c22f7b8_2_22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g11c8c22f7b8_2_22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Judul dan Konten 1">
  <p:cSld name="OBJECT_2">
    <p:spTree>
      <p:nvGrpSpPr>
        <p:cNvPr id="1" name="Shape 40"/>
        <p:cNvGrpSpPr/>
        <p:nvPr/>
      </p:nvGrpSpPr>
      <p:grpSpPr>
        <a:xfrm>
          <a:off x="0" y="0"/>
          <a:ext cx="0" cy="0"/>
          <a:chOff x="0" y="0"/>
          <a:chExt cx="0" cy="0"/>
        </a:xfrm>
      </p:grpSpPr>
      <p:pic>
        <p:nvPicPr>
          <p:cNvPr id="41" name="Google Shape;41;g12e996094b2_0_5"/>
          <p:cNvPicPr preferRelativeResize="0"/>
          <p:nvPr/>
        </p:nvPicPr>
        <p:blipFill rotWithShape="1">
          <a:blip r:embed="rId2">
            <a:alphaModFix/>
          </a:blip>
          <a:srcRect/>
          <a:stretch/>
        </p:blipFill>
        <p:spPr>
          <a:xfrm>
            <a:off x="0" y="0"/>
            <a:ext cx="12191998" cy="6863646"/>
          </a:xfrm>
          <a:prstGeom prst="rect">
            <a:avLst/>
          </a:prstGeom>
          <a:noFill/>
          <a:ln>
            <a:noFill/>
          </a:ln>
        </p:spPr>
      </p:pic>
      <p:sp>
        <p:nvSpPr>
          <p:cNvPr id="42" name="Google Shape;42;g12e996094b2_0_5"/>
          <p:cNvSpPr txBox="1">
            <a:spLocks noGrp="1"/>
          </p:cNvSpPr>
          <p:nvPr>
            <p:ph type="title"/>
          </p:nvPr>
        </p:nvSpPr>
        <p:spPr>
          <a:xfrm>
            <a:off x="3433725" y="1066800"/>
            <a:ext cx="7920000" cy="7128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C1F48"/>
              </a:buClr>
              <a:buSzPts val="4400"/>
              <a:buFont typeface="Arial"/>
              <a:buNone/>
              <a:defRPr b="1">
                <a:solidFill>
                  <a:srgbClr val="0C1F48"/>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g12e996094b2_0_5"/>
          <p:cNvSpPr txBox="1">
            <a:spLocks noGrp="1"/>
          </p:cNvSpPr>
          <p:nvPr>
            <p:ph type="body" idx="1"/>
          </p:nvPr>
        </p:nvSpPr>
        <p:spPr>
          <a:xfrm>
            <a:off x="4628725" y="1968500"/>
            <a:ext cx="6725100" cy="42084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3A3838"/>
              </a:buClr>
              <a:buSzPts val="2800"/>
              <a:buChar char="•"/>
              <a:defRPr>
                <a:solidFill>
                  <a:srgbClr val="3A3838"/>
                </a:solidFill>
              </a:defRPr>
            </a:lvl1pPr>
            <a:lvl2pPr marL="914400" lvl="1" indent="-381000" algn="l">
              <a:lnSpc>
                <a:spcPct val="90000"/>
              </a:lnSpc>
              <a:spcBef>
                <a:spcPts val="500"/>
              </a:spcBef>
              <a:spcAft>
                <a:spcPts val="0"/>
              </a:spcAft>
              <a:buClr>
                <a:srgbClr val="3A3838"/>
              </a:buClr>
              <a:buSzPts val="2400"/>
              <a:buChar char="•"/>
              <a:defRPr>
                <a:solidFill>
                  <a:srgbClr val="3A3838"/>
                </a:solidFill>
              </a:defRPr>
            </a:lvl2pPr>
            <a:lvl3pPr marL="1371600" lvl="2" indent="-355600" algn="l">
              <a:lnSpc>
                <a:spcPct val="90000"/>
              </a:lnSpc>
              <a:spcBef>
                <a:spcPts val="500"/>
              </a:spcBef>
              <a:spcAft>
                <a:spcPts val="0"/>
              </a:spcAft>
              <a:buClr>
                <a:srgbClr val="3A3838"/>
              </a:buClr>
              <a:buSzPts val="2000"/>
              <a:buChar char="•"/>
              <a:defRPr>
                <a:solidFill>
                  <a:srgbClr val="3A3838"/>
                </a:solidFill>
              </a:defRPr>
            </a:lvl3pPr>
            <a:lvl4pPr marL="1828800" lvl="3" indent="-342900" algn="l">
              <a:lnSpc>
                <a:spcPct val="90000"/>
              </a:lnSpc>
              <a:spcBef>
                <a:spcPts val="500"/>
              </a:spcBef>
              <a:spcAft>
                <a:spcPts val="0"/>
              </a:spcAft>
              <a:buClr>
                <a:srgbClr val="3A3838"/>
              </a:buClr>
              <a:buSzPts val="1800"/>
              <a:buChar char="•"/>
              <a:defRPr>
                <a:solidFill>
                  <a:srgbClr val="3A3838"/>
                </a:solidFill>
              </a:defRPr>
            </a:lvl4pPr>
            <a:lvl5pPr marL="2286000" lvl="4" indent="-342900" algn="l">
              <a:lnSpc>
                <a:spcPct val="90000"/>
              </a:lnSpc>
              <a:spcBef>
                <a:spcPts val="500"/>
              </a:spcBef>
              <a:spcAft>
                <a:spcPts val="0"/>
              </a:spcAft>
              <a:buClr>
                <a:srgbClr val="3A3838"/>
              </a:buClr>
              <a:buSzPts val="1800"/>
              <a:buChar char="•"/>
              <a:defRPr>
                <a:solidFill>
                  <a:srgbClr val="3A383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4" name="Google Shape;44;g12e996094b2_0_5"/>
          <p:cNvPicPr preferRelativeResize="0"/>
          <p:nvPr/>
        </p:nvPicPr>
        <p:blipFill rotWithShape="1">
          <a:blip r:embed="rId3">
            <a:alphaModFix/>
          </a:blip>
          <a:srcRect/>
          <a:stretch/>
        </p:blipFill>
        <p:spPr>
          <a:xfrm>
            <a:off x="287925" y="2411663"/>
            <a:ext cx="5450024" cy="3936125"/>
          </a:xfrm>
          <a:prstGeom prst="rect">
            <a:avLst/>
          </a:prstGeom>
          <a:noFill/>
          <a:ln w="12700" cap="flat" cmpd="sng">
            <a:solidFill>
              <a:srgbClr val="F0FBFF"/>
            </a:solidFill>
            <a:prstDash val="solid"/>
            <a:miter lim="8000"/>
            <a:headEnd type="none" w="sm" len="sm"/>
            <a:tailEnd type="none" w="sm" len="sm"/>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Judul dan Konten 1 1">
  <p:cSld name="OBJECT_2_1">
    <p:spTree>
      <p:nvGrpSpPr>
        <p:cNvPr id="1" name="Shape 45"/>
        <p:cNvGrpSpPr/>
        <p:nvPr/>
      </p:nvGrpSpPr>
      <p:grpSpPr>
        <a:xfrm>
          <a:off x="0" y="0"/>
          <a:ext cx="0" cy="0"/>
          <a:chOff x="0" y="0"/>
          <a:chExt cx="0" cy="0"/>
        </a:xfrm>
      </p:grpSpPr>
      <p:pic>
        <p:nvPicPr>
          <p:cNvPr id="46" name="Google Shape;46;g12e996094b2_0_35"/>
          <p:cNvPicPr preferRelativeResize="0"/>
          <p:nvPr/>
        </p:nvPicPr>
        <p:blipFill rotWithShape="1">
          <a:blip r:embed="rId2">
            <a:alphaModFix/>
          </a:blip>
          <a:srcRect/>
          <a:stretch/>
        </p:blipFill>
        <p:spPr>
          <a:xfrm>
            <a:off x="0" y="0"/>
            <a:ext cx="12191998" cy="6863646"/>
          </a:xfrm>
          <a:prstGeom prst="rect">
            <a:avLst/>
          </a:prstGeom>
          <a:noFill/>
          <a:ln>
            <a:noFill/>
          </a:ln>
        </p:spPr>
      </p:pic>
      <p:sp>
        <p:nvSpPr>
          <p:cNvPr id="47" name="Google Shape;47;g12e996094b2_0_35"/>
          <p:cNvSpPr txBox="1">
            <a:spLocks noGrp="1"/>
          </p:cNvSpPr>
          <p:nvPr>
            <p:ph type="title"/>
          </p:nvPr>
        </p:nvSpPr>
        <p:spPr>
          <a:xfrm>
            <a:off x="3433725" y="1066800"/>
            <a:ext cx="7920000" cy="7128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C1F48"/>
              </a:buClr>
              <a:buSzPts val="4400"/>
              <a:buFont typeface="Arial"/>
              <a:buNone/>
              <a:defRPr b="1">
                <a:solidFill>
                  <a:srgbClr val="0C1F48"/>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g12e996094b2_0_35"/>
          <p:cNvSpPr txBox="1">
            <a:spLocks noGrp="1"/>
          </p:cNvSpPr>
          <p:nvPr>
            <p:ph type="body" idx="1"/>
          </p:nvPr>
        </p:nvSpPr>
        <p:spPr>
          <a:xfrm>
            <a:off x="4628725" y="1968500"/>
            <a:ext cx="6725100" cy="42084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3A3838"/>
              </a:buClr>
              <a:buSzPts val="2800"/>
              <a:buChar char="•"/>
              <a:defRPr>
                <a:solidFill>
                  <a:srgbClr val="3A3838"/>
                </a:solidFill>
              </a:defRPr>
            </a:lvl1pPr>
            <a:lvl2pPr marL="914400" lvl="1" indent="-381000" algn="l">
              <a:lnSpc>
                <a:spcPct val="90000"/>
              </a:lnSpc>
              <a:spcBef>
                <a:spcPts val="500"/>
              </a:spcBef>
              <a:spcAft>
                <a:spcPts val="0"/>
              </a:spcAft>
              <a:buClr>
                <a:srgbClr val="3A3838"/>
              </a:buClr>
              <a:buSzPts val="2400"/>
              <a:buChar char="•"/>
              <a:defRPr>
                <a:solidFill>
                  <a:srgbClr val="3A3838"/>
                </a:solidFill>
              </a:defRPr>
            </a:lvl2pPr>
            <a:lvl3pPr marL="1371600" lvl="2" indent="-355600" algn="l">
              <a:lnSpc>
                <a:spcPct val="90000"/>
              </a:lnSpc>
              <a:spcBef>
                <a:spcPts val="500"/>
              </a:spcBef>
              <a:spcAft>
                <a:spcPts val="0"/>
              </a:spcAft>
              <a:buClr>
                <a:srgbClr val="3A3838"/>
              </a:buClr>
              <a:buSzPts val="2000"/>
              <a:buChar char="•"/>
              <a:defRPr>
                <a:solidFill>
                  <a:srgbClr val="3A3838"/>
                </a:solidFill>
              </a:defRPr>
            </a:lvl3pPr>
            <a:lvl4pPr marL="1828800" lvl="3" indent="-342900" algn="l">
              <a:lnSpc>
                <a:spcPct val="90000"/>
              </a:lnSpc>
              <a:spcBef>
                <a:spcPts val="500"/>
              </a:spcBef>
              <a:spcAft>
                <a:spcPts val="0"/>
              </a:spcAft>
              <a:buClr>
                <a:srgbClr val="3A3838"/>
              </a:buClr>
              <a:buSzPts val="1800"/>
              <a:buChar char="•"/>
              <a:defRPr>
                <a:solidFill>
                  <a:srgbClr val="3A3838"/>
                </a:solidFill>
              </a:defRPr>
            </a:lvl4pPr>
            <a:lvl5pPr marL="2286000" lvl="4" indent="-342900" algn="l">
              <a:lnSpc>
                <a:spcPct val="90000"/>
              </a:lnSpc>
              <a:spcBef>
                <a:spcPts val="500"/>
              </a:spcBef>
              <a:spcAft>
                <a:spcPts val="0"/>
              </a:spcAft>
              <a:buClr>
                <a:srgbClr val="3A3838"/>
              </a:buClr>
              <a:buSzPts val="1800"/>
              <a:buChar char="•"/>
              <a:defRPr>
                <a:solidFill>
                  <a:srgbClr val="3A383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9" name="Google Shape;49;g12e996094b2_0_35"/>
          <p:cNvPicPr preferRelativeResize="0"/>
          <p:nvPr/>
        </p:nvPicPr>
        <p:blipFill rotWithShape="1">
          <a:blip r:embed="rId3">
            <a:alphaModFix/>
          </a:blip>
          <a:srcRect/>
          <a:stretch/>
        </p:blipFill>
        <p:spPr>
          <a:xfrm>
            <a:off x="363200" y="1896246"/>
            <a:ext cx="4352925" cy="435292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Judul dan Konten 2">
  <p:cSld name="OBJECT_3">
    <p:spTree>
      <p:nvGrpSpPr>
        <p:cNvPr id="1" name="Shape 50"/>
        <p:cNvGrpSpPr/>
        <p:nvPr/>
      </p:nvGrpSpPr>
      <p:grpSpPr>
        <a:xfrm>
          <a:off x="0" y="0"/>
          <a:ext cx="0" cy="0"/>
          <a:chOff x="0" y="0"/>
          <a:chExt cx="0" cy="0"/>
        </a:xfrm>
      </p:grpSpPr>
      <p:pic>
        <p:nvPicPr>
          <p:cNvPr id="51" name="Google Shape;51;g12e996094b2_0_17"/>
          <p:cNvPicPr preferRelativeResize="0"/>
          <p:nvPr/>
        </p:nvPicPr>
        <p:blipFill rotWithShape="1">
          <a:blip r:embed="rId2">
            <a:alphaModFix/>
          </a:blip>
          <a:srcRect/>
          <a:stretch/>
        </p:blipFill>
        <p:spPr>
          <a:xfrm>
            <a:off x="0" y="0"/>
            <a:ext cx="12191998" cy="6863646"/>
          </a:xfrm>
          <a:prstGeom prst="rect">
            <a:avLst/>
          </a:prstGeom>
          <a:noFill/>
          <a:ln>
            <a:noFill/>
          </a:ln>
        </p:spPr>
      </p:pic>
      <p:sp>
        <p:nvSpPr>
          <p:cNvPr id="52" name="Google Shape;52;g12e996094b2_0_17"/>
          <p:cNvSpPr txBox="1">
            <a:spLocks noGrp="1"/>
          </p:cNvSpPr>
          <p:nvPr>
            <p:ph type="title"/>
          </p:nvPr>
        </p:nvSpPr>
        <p:spPr>
          <a:xfrm>
            <a:off x="838200" y="1066800"/>
            <a:ext cx="10515600" cy="7128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C1F48"/>
              </a:buClr>
              <a:buSzPts val="4400"/>
              <a:buFont typeface="Arial"/>
              <a:buNone/>
              <a:defRPr b="1">
                <a:solidFill>
                  <a:srgbClr val="0C1F48"/>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g12e996094b2_0_17"/>
          <p:cNvSpPr txBox="1">
            <a:spLocks noGrp="1"/>
          </p:cNvSpPr>
          <p:nvPr>
            <p:ph type="body" idx="1"/>
          </p:nvPr>
        </p:nvSpPr>
        <p:spPr>
          <a:xfrm>
            <a:off x="838200" y="1968501"/>
            <a:ext cx="10515600" cy="42084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3A3838"/>
              </a:buClr>
              <a:buSzPts val="2800"/>
              <a:buChar char="•"/>
              <a:defRPr>
                <a:solidFill>
                  <a:srgbClr val="3A3838"/>
                </a:solidFill>
              </a:defRPr>
            </a:lvl1pPr>
            <a:lvl2pPr marL="914400" lvl="1" indent="-381000" algn="l">
              <a:lnSpc>
                <a:spcPct val="90000"/>
              </a:lnSpc>
              <a:spcBef>
                <a:spcPts val="500"/>
              </a:spcBef>
              <a:spcAft>
                <a:spcPts val="0"/>
              </a:spcAft>
              <a:buClr>
                <a:srgbClr val="3A3838"/>
              </a:buClr>
              <a:buSzPts val="2400"/>
              <a:buChar char="•"/>
              <a:defRPr>
                <a:solidFill>
                  <a:srgbClr val="3A3838"/>
                </a:solidFill>
              </a:defRPr>
            </a:lvl2pPr>
            <a:lvl3pPr marL="1371600" lvl="2" indent="-355600" algn="l">
              <a:lnSpc>
                <a:spcPct val="90000"/>
              </a:lnSpc>
              <a:spcBef>
                <a:spcPts val="500"/>
              </a:spcBef>
              <a:spcAft>
                <a:spcPts val="0"/>
              </a:spcAft>
              <a:buClr>
                <a:srgbClr val="3A3838"/>
              </a:buClr>
              <a:buSzPts val="2000"/>
              <a:buChar char="•"/>
              <a:defRPr>
                <a:solidFill>
                  <a:srgbClr val="3A3838"/>
                </a:solidFill>
              </a:defRPr>
            </a:lvl3pPr>
            <a:lvl4pPr marL="1828800" lvl="3" indent="-342900" algn="l">
              <a:lnSpc>
                <a:spcPct val="90000"/>
              </a:lnSpc>
              <a:spcBef>
                <a:spcPts val="500"/>
              </a:spcBef>
              <a:spcAft>
                <a:spcPts val="0"/>
              </a:spcAft>
              <a:buClr>
                <a:srgbClr val="3A3838"/>
              </a:buClr>
              <a:buSzPts val="1800"/>
              <a:buChar char="•"/>
              <a:defRPr>
                <a:solidFill>
                  <a:srgbClr val="3A3838"/>
                </a:solidFill>
              </a:defRPr>
            </a:lvl4pPr>
            <a:lvl5pPr marL="2286000" lvl="4" indent="-342900" algn="l">
              <a:lnSpc>
                <a:spcPct val="90000"/>
              </a:lnSpc>
              <a:spcBef>
                <a:spcPts val="500"/>
              </a:spcBef>
              <a:spcAft>
                <a:spcPts val="0"/>
              </a:spcAft>
              <a:buClr>
                <a:srgbClr val="3A3838"/>
              </a:buClr>
              <a:buSzPts val="1800"/>
              <a:buChar char="•"/>
              <a:defRPr>
                <a:solidFill>
                  <a:srgbClr val="3A383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4" name="Google Shape;54;g12e996094b2_0_17"/>
          <p:cNvPicPr preferRelativeResize="0"/>
          <p:nvPr/>
        </p:nvPicPr>
        <p:blipFill rotWithShape="1">
          <a:blip r:embed="rId3">
            <a:alphaModFix/>
          </a:blip>
          <a:srcRect/>
          <a:stretch/>
        </p:blipFill>
        <p:spPr>
          <a:xfrm>
            <a:off x="6415325" y="1779600"/>
            <a:ext cx="5427101" cy="5181374"/>
          </a:xfrm>
          <a:prstGeom prst="rect">
            <a:avLst/>
          </a:prstGeom>
          <a:noFill/>
          <a:ln w="12700" cap="flat" cmpd="sng">
            <a:solidFill>
              <a:schemeClr val="lt1"/>
            </a:solidFill>
            <a:prstDash val="solid"/>
            <a:miter lim="8000"/>
            <a:headEnd type="none" w="sm" len="sm"/>
            <a:tailEnd type="none" w="sm" len="sm"/>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g11c8c22f7b8_2_17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g11c8c22f7b8_2_177"/>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g11c8c22f7b8_2_17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g11c8c22f7b8_2_17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g11c8c22f7b8_2_17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hyperlink" Target="https://kurikulum.kemdikbud.go.id/wp-content/unduhan/CP_2022.pdf" TargetMode="External"/><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hyperlink" Target="https://drive.google.com/file/d/1VQy6mEclCYvHbDhPfowTTXLWvpFbqRZQ/view?usp=sharing"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docs.google.com/document/d/1e-wLTlG1Iun1JxBugnJg50A0wJYdnrTo/edit?usp=sharing&amp;ouid=111835889948399402175&amp;rtpof=true&amp;sd=true" TargetMode="External"/><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
          <p:cNvSpPr txBox="1">
            <a:spLocks noGrp="1"/>
          </p:cNvSpPr>
          <p:nvPr>
            <p:ph type="ctrTitle"/>
          </p:nvPr>
        </p:nvSpPr>
        <p:spPr>
          <a:xfrm>
            <a:off x="1524000" y="1214438"/>
            <a:ext cx="9144000" cy="2387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1D81F7"/>
              </a:buClr>
              <a:buSzPts val="6000"/>
              <a:buFont typeface="Candara"/>
              <a:buNone/>
            </a:pPr>
            <a:r>
              <a:rPr lang="en-US" b="1">
                <a:solidFill>
                  <a:srgbClr val="FFFF00"/>
                </a:solidFill>
                <a:latin typeface="Candara"/>
                <a:ea typeface="Candara"/>
                <a:cs typeface="Candara"/>
                <a:sym typeface="Candara"/>
              </a:rPr>
              <a:t>Capaian Pembelajaran</a:t>
            </a:r>
            <a:endParaRPr b="1">
              <a:solidFill>
                <a:srgbClr val="FFFF00"/>
              </a:solidFill>
              <a:latin typeface="Candara"/>
              <a:ea typeface="Candara"/>
              <a:cs typeface="Candara"/>
              <a:sym typeface="Candara"/>
            </a:endParaRPr>
          </a:p>
        </p:txBody>
      </p:sp>
      <p:sp>
        <p:nvSpPr>
          <p:cNvPr id="110" name="Google Shape;110;p1"/>
          <p:cNvSpPr txBox="1">
            <a:spLocks noGrp="1"/>
          </p:cNvSpPr>
          <p:nvPr>
            <p:ph type="subTitle" idx="1"/>
          </p:nvPr>
        </p:nvSpPr>
        <p:spPr>
          <a:xfrm>
            <a:off x="1524000" y="3856038"/>
            <a:ext cx="9144000" cy="16557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US"/>
              <a:t>Unit Modul</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g11c8c22f7b8_2_251"/>
          <p:cNvSpPr txBox="1">
            <a:spLocks noGrp="1"/>
          </p:cNvSpPr>
          <p:nvPr>
            <p:ph type="body" idx="1"/>
          </p:nvPr>
        </p:nvSpPr>
        <p:spPr>
          <a:xfrm>
            <a:off x="839808" y="1053945"/>
            <a:ext cx="6634800" cy="48150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1200"/>
              </a:spcBef>
              <a:spcAft>
                <a:spcPts val="0"/>
              </a:spcAft>
              <a:buClr>
                <a:schemeClr val="dk1"/>
              </a:buClr>
              <a:buSzPts val="1100"/>
              <a:buFont typeface="Arial"/>
              <a:buNone/>
            </a:pPr>
            <a:r>
              <a:rPr lang="en-US" sz="2000" b="1">
                <a:latin typeface="Candara"/>
                <a:ea typeface="Candara"/>
                <a:cs typeface="Candara"/>
                <a:sym typeface="Candara"/>
              </a:rPr>
              <a:t>Pembelajaran ibarat sebuah perjalanan, bukan sebuah perlombaan balap. Hal yang terpenting dalam sebuah perjalanan adalah tujuannya. Tanpa tujuan, kita pastilah hanya buang-buang waktu dan biaya saja. Jika sebuah tujuan jelas dan penting bagi hidup kita, pastilah kita akan mencari dan menggunakan berbagai cara untuk mencapainya, seberapapun lamanya atau seberapapun menantangnya.</a:t>
            </a:r>
            <a:endParaRPr sz="2000" b="1">
              <a:latin typeface="Candara"/>
              <a:ea typeface="Candara"/>
              <a:cs typeface="Candara"/>
              <a:sym typeface="Candara"/>
            </a:endParaRPr>
          </a:p>
          <a:p>
            <a:pPr marL="0" lvl="0" indent="0" algn="just" rtl="0">
              <a:lnSpc>
                <a:spcPct val="115000"/>
              </a:lnSpc>
              <a:spcBef>
                <a:spcPts val="1200"/>
              </a:spcBef>
              <a:spcAft>
                <a:spcPts val="1200"/>
              </a:spcAft>
              <a:buClr>
                <a:schemeClr val="dk1"/>
              </a:buClr>
              <a:buSzPts val="1100"/>
              <a:buFont typeface="Arial"/>
              <a:buNone/>
            </a:pPr>
            <a:r>
              <a:rPr lang="en-US" sz="2000" b="1" i="1">
                <a:solidFill>
                  <a:srgbClr val="2F5597"/>
                </a:solidFill>
                <a:latin typeface="Candara"/>
                <a:ea typeface="Candara"/>
                <a:cs typeface="Candara"/>
                <a:sym typeface="Candara"/>
              </a:rPr>
              <a:t>Capaian Pembelajaran (CP) merupakan tujuan akhir di setiap fase pembelajaran siswa. Capaian pembelajaran (CP) adalah kompetensi minimum yang harus dicapai peserta didik untuk setiap mata pelajaran. CP dirancang dengan mengacu pada Standar Kompetensi Lulusan (SKL) dan Standar Isi.</a:t>
            </a:r>
            <a:endParaRPr sz="2000" b="1" i="1">
              <a:solidFill>
                <a:srgbClr val="2F5597"/>
              </a:solidFill>
            </a:endParaRPr>
          </a:p>
        </p:txBody>
      </p:sp>
      <p:pic>
        <p:nvPicPr>
          <p:cNvPr id="165" name="Google Shape;165;g11c8c22f7b8_2_251"/>
          <p:cNvPicPr preferRelativeResize="0"/>
          <p:nvPr/>
        </p:nvPicPr>
        <p:blipFill rotWithShape="1">
          <a:blip r:embed="rId3">
            <a:alphaModFix/>
          </a:blip>
          <a:srcRect/>
          <a:stretch/>
        </p:blipFill>
        <p:spPr>
          <a:xfrm>
            <a:off x="7580851" y="1388050"/>
            <a:ext cx="4142201" cy="2761450"/>
          </a:xfrm>
          <a:prstGeom prst="rect">
            <a:avLst/>
          </a:prstGeom>
          <a:noFill/>
          <a:ln>
            <a:noFill/>
          </a:ln>
        </p:spPr>
      </p:pic>
      <p:sp>
        <p:nvSpPr>
          <p:cNvPr id="166" name="Google Shape;166;g11c8c22f7b8_2_251"/>
          <p:cNvSpPr txBox="1"/>
          <p:nvPr/>
        </p:nvSpPr>
        <p:spPr>
          <a:xfrm>
            <a:off x="7580850" y="4329525"/>
            <a:ext cx="3805200" cy="323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Sumber gambar: Nick Fewings/ www.unsplash.com</a:t>
            </a:r>
            <a:endParaRPr sz="9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g102627f52b7_0_1"/>
          <p:cNvSpPr txBox="1">
            <a:spLocks noGrp="1"/>
          </p:cNvSpPr>
          <p:nvPr>
            <p:ph type="body" idx="1"/>
          </p:nvPr>
        </p:nvSpPr>
        <p:spPr>
          <a:xfrm>
            <a:off x="727600" y="2648323"/>
            <a:ext cx="10515600" cy="3590400"/>
          </a:xfrm>
          <a:prstGeom prst="rect">
            <a:avLst/>
          </a:prstGeom>
          <a:noFill/>
          <a:ln>
            <a:noFill/>
          </a:ln>
        </p:spPr>
        <p:txBody>
          <a:bodyPr spcFirstLastPara="1" wrap="square" lIns="91425" tIns="45700" rIns="91425" bIns="45700" anchor="b" anchorCtr="0">
            <a:noAutofit/>
          </a:bodyPr>
          <a:lstStyle/>
          <a:p>
            <a:pPr marL="0" lvl="0" indent="0" algn="just" rtl="0">
              <a:lnSpc>
                <a:spcPct val="80000"/>
              </a:lnSpc>
              <a:spcBef>
                <a:spcPts val="1000"/>
              </a:spcBef>
              <a:spcAft>
                <a:spcPts val="0"/>
              </a:spcAft>
              <a:buSzPts val="605"/>
              <a:buNone/>
            </a:pPr>
            <a:r>
              <a:rPr lang="en-US" sz="3000">
                <a:latin typeface="Candara"/>
                <a:ea typeface="Candara"/>
                <a:cs typeface="Candara"/>
                <a:sym typeface="Candara"/>
              </a:rPr>
              <a:t>Tujuan Pendidikan Indonesia adalah </a:t>
            </a:r>
            <a:r>
              <a:rPr lang="en-US" sz="3000">
                <a:highlight>
                  <a:srgbClr val="FFFFFF"/>
                </a:highlight>
                <a:latin typeface="Candara"/>
                <a:ea typeface="Candara"/>
                <a:cs typeface="Candara"/>
                <a:sym typeface="Candara"/>
              </a:rPr>
              <a:t>mengembangkan potensi peserta didik agar menjadi manusia yang beriman dan bertakwa kepada Tuhan Yang Maha Esa, berakhlak mulia, sehat, berilmu, cakap, kreatif, mandiri, dan menjadi warga negara yang demokratis serta bertanggung jawab</a:t>
            </a:r>
            <a:endParaRPr sz="3000">
              <a:highlight>
                <a:srgbClr val="FFFFFF"/>
              </a:highlight>
              <a:latin typeface="Candara"/>
              <a:ea typeface="Candara"/>
              <a:cs typeface="Candara"/>
              <a:sym typeface="Candara"/>
            </a:endParaRPr>
          </a:p>
          <a:p>
            <a:pPr marL="0" lvl="0" indent="0" algn="just" rtl="0">
              <a:lnSpc>
                <a:spcPct val="80000"/>
              </a:lnSpc>
              <a:spcBef>
                <a:spcPts val="1000"/>
              </a:spcBef>
              <a:spcAft>
                <a:spcPts val="0"/>
              </a:spcAft>
              <a:buSzPts val="605"/>
              <a:buNone/>
            </a:pPr>
            <a:endParaRPr sz="2720" b="1">
              <a:highlight>
                <a:srgbClr val="FFFFFF"/>
              </a:highlight>
              <a:latin typeface="Candara"/>
              <a:ea typeface="Candara"/>
              <a:cs typeface="Candara"/>
              <a:sym typeface="Candara"/>
            </a:endParaRPr>
          </a:p>
          <a:p>
            <a:pPr marL="0" lvl="0" indent="0" algn="just" rtl="0">
              <a:lnSpc>
                <a:spcPct val="80000"/>
              </a:lnSpc>
              <a:spcBef>
                <a:spcPts val="1000"/>
              </a:spcBef>
              <a:spcAft>
                <a:spcPts val="0"/>
              </a:spcAft>
              <a:buSzPts val="605"/>
              <a:buNone/>
            </a:pPr>
            <a:r>
              <a:rPr lang="en-US" sz="2720">
                <a:highlight>
                  <a:srgbClr val="FFFFFF"/>
                </a:highlight>
                <a:latin typeface="Candara"/>
                <a:ea typeface="Candara"/>
                <a:cs typeface="Candara"/>
                <a:sym typeface="Candara"/>
              </a:rPr>
              <a:t>Untuk mencapai  tujuan tersebut, Pemerintah menetapkan Kerangka Dasar Kurikulum yang terdiri dari Struktur Kurikulum, </a:t>
            </a:r>
            <a:r>
              <a:rPr lang="en-US" sz="2720" b="1">
                <a:solidFill>
                  <a:schemeClr val="accent1"/>
                </a:solidFill>
                <a:highlight>
                  <a:srgbClr val="FFFFFF"/>
                </a:highlight>
                <a:latin typeface="Candara"/>
                <a:ea typeface="Candara"/>
                <a:cs typeface="Candara"/>
                <a:sym typeface="Candara"/>
              </a:rPr>
              <a:t>Capaian Pembelajaran</a:t>
            </a:r>
            <a:r>
              <a:rPr lang="en-US" sz="2720">
                <a:highlight>
                  <a:srgbClr val="FFFFFF"/>
                </a:highlight>
                <a:latin typeface="Candara"/>
                <a:ea typeface="Candara"/>
                <a:cs typeface="Candara"/>
                <a:sym typeface="Candara"/>
              </a:rPr>
              <a:t>, dan Prinsip Pembelajaran dan Asesmen.</a:t>
            </a:r>
            <a:endParaRPr sz="2720">
              <a:highlight>
                <a:srgbClr val="FFFFFF"/>
              </a:highlight>
              <a:latin typeface="Candara"/>
              <a:ea typeface="Candara"/>
              <a:cs typeface="Candara"/>
              <a:sym typeface="Candara"/>
            </a:endParaRPr>
          </a:p>
          <a:p>
            <a:pPr marL="0" lvl="0" indent="0" algn="just" rtl="0">
              <a:lnSpc>
                <a:spcPct val="80000"/>
              </a:lnSpc>
              <a:spcBef>
                <a:spcPts val="1000"/>
              </a:spcBef>
              <a:spcAft>
                <a:spcPts val="0"/>
              </a:spcAft>
              <a:buSzPts val="605"/>
              <a:buNone/>
            </a:pPr>
            <a:r>
              <a:rPr lang="en-US" sz="2720" b="1">
                <a:highlight>
                  <a:srgbClr val="FFFFFF"/>
                </a:highlight>
                <a:latin typeface="Candara"/>
                <a:ea typeface="Candara"/>
                <a:cs typeface="Candara"/>
                <a:sym typeface="Candara"/>
              </a:rPr>
              <a:t> </a:t>
            </a:r>
            <a:endParaRPr sz="2720" b="1">
              <a:highlight>
                <a:srgbClr val="FFFFFF"/>
              </a:highlight>
              <a:latin typeface="Candara"/>
              <a:ea typeface="Candara"/>
              <a:cs typeface="Candara"/>
              <a:sym typeface="Candara"/>
            </a:endParaRPr>
          </a:p>
          <a:p>
            <a:pPr marL="0" lvl="0" indent="0" algn="just" rtl="0">
              <a:lnSpc>
                <a:spcPct val="80000"/>
              </a:lnSpc>
              <a:spcBef>
                <a:spcPts val="1000"/>
              </a:spcBef>
              <a:spcAft>
                <a:spcPts val="0"/>
              </a:spcAft>
              <a:buSzPts val="605"/>
              <a:buNone/>
            </a:pPr>
            <a:endParaRPr sz="2420" b="1">
              <a:highlight>
                <a:srgbClr val="FFFFFF"/>
              </a:highlight>
              <a:latin typeface="Candara"/>
              <a:ea typeface="Candara"/>
              <a:cs typeface="Candara"/>
              <a:sym typeface="Candar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g1047c36fea1_0_3"/>
          <p:cNvSpPr txBox="1">
            <a:spLocks noGrp="1"/>
          </p:cNvSpPr>
          <p:nvPr>
            <p:ph type="title"/>
          </p:nvPr>
        </p:nvSpPr>
        <p:spPr>
          <a:xfrm>
            <a:off x="838200" y="1066800"/>
            <a:ext cx="10515600" cy="712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 </a:t>
            </a:r>
            <a:r>
              <a:rPr lang="en-US" b="1">
                <a:solidFill>
                  <a:schemeClr val="accent1"/>
                </a:solidFill>
                <a:latin typeface="Candara"/>
                <a:ea typeface="Candara"/>
                <a:cs typeface="Candara"/>
                <a:sym typeface="Candara"/>
              </a:rPr>
              <a:t>Pengertian CP</a:t>
            </a:r>
            <a:endParaRPr b="1">
              <a:solidFill>
                <a:schemeClr val="accent1"/>
              </a:solidFill>
              <a:latin typeface="Candara"/>
              <a:ea typeface="Candara"/>
              <a:cs typeface="Candara"/>
              <a:sym typeface="Candara"/>
            </a:endParaRPr>
          </a:p>
        </p:txBody>
      </p:sp>
      <p:sp>
        <p:nvSpPr>
          <p:cNvPr id="177" name="Google Shape;177;g1047c36fea1_0_3"/>
          <p:cNvSpPr txBox="1">
            <a:spLocks noGrp="1"/>
          </p:cNvSpPr>
          <p:nvPr>
            <p:ph type="body" idx="1"/>
          </p:nvPr>
        </p:nvSpPr>
        <p:spPr>
          <a:xfrm>
            <a:off x="838200" y="1968501"/>
            <a:ext cx="10515600" cy="4208400"/>
          </a:xfrm>
          <a:prstGeom prst="rect">
            <a:avLst/>
          </a:prstGeom>
          <a:noFill/>
          <a:ln>
            <a:noFill/>
          </a:ln>
        </p:spPr>
        <p:txBody>
          <a:bodyPr spcFirstLastPara="1" wrap="square" lIns="91425" tIns="45700" rIns="91425" bIns="45700" anchor="t" anchorCtr="0">
            <a:noAutofit/>
          </a:bodyPr>
          <a:lstStyle/>
          <a:p>
            <a:pPr marL="0" lvl="0" indent="0" algn="just" rtl="0">
              <a:lnSpc>
                <a:spcPct val="70000"/>
              </a:lnSpc>
              <a:spcBef>
                <a:spcPts val="1000"/>
              </a:spcBef>
              <a:spcAft>
                <a:spcPts val="0"/>
              </a:spcAft>
              <a:buClr>
                <a:schemeClr val="dk1"/>
              </a:buClr>
              <a:buSzPts val="1100"/>
              <a:buFont typeface="Arial"/>
              <a:buNone/>
            </a:pPr>
            <a:r>
              <a:rPr lang="en-US" sz="3000" b="1">
                <a:solidFill>
                  <a:srgbClr val="3C4043"/>
                </a:solidFill>
                <a:highlight>
                  <a:srgbClr val="FFFFFF"/>
                </a:highlight>
                <a:latin typeface="Candara"/>
                <a:ea typeface="Candara"/>
                <a:cs typeface="Candara"/>
                <a:sym typeface="Candara"/>
              </a:rPr>
              <a:t>“Capaian Pembelajaran (CP) merupakan kompetensi pembelajaran yang harus dicapai peserta didik pada setiap fase, dimulai dari Fase Fondasi pada PAUD. Untuk Pendidikan dasar dan menengah, CP disusun untuk setiap mata pelajaran.</a:t>
            </a:r>
            <a:endParaRPr sz="3000" b="1">
              <a:solidFill>
                <a:srgbClr val="3C4043"/>
              </a:solidFill>
              <a:highlight>
                <a:srgbClr val="FFFFFF"/>
              </a:highlight>
              <a:latin typeface="Candara"/>
              <a:ea typeface="Candara"/>
              <a:cs typeface="Candara"/>
              <a:sym typeface="Candara"/>
            </a:endParaRPr>
          </a:p>
          <a:p>
            <a:pPr marL="0" lvl="0" indent="0" algn="just" rtl="0">
              <a:lnSpc>
                <a:spcPct val="70000"/>
              </a:lnSpc>
              <a:spcBef>
                <a:spcPts val="1000"/>
              </a:spcBef>
              <a:spcAft>
                <a:spcPts val="0"/>
              </a:spcAft>
              <a:buSzPts val="935"/>
              <a:buNone/>
            </a:pPr>
            <a:r>
              <a:rPr lang="en-US" sz="3000" b="1">
                <a:solidFill>
                  <a:srgbClr val="3C4043"/>
                </a:solidFill>
                <a:highlight>
                  <a:srgbClr val="FFFFFF"/>
                </a:highlight>
                <a:latin typeface="Candara"/>
                <a:ea typeface="Candara"/>
                <a:cs typeface="Candara"/>
                <a:sym typeface="Candara"/>
              </a:rPr>
              <a:t>Bagi peserta didik berkebutuhan khusus dengan hambatan intelektual dapat menggunakan CP pendidikan khusus. Peserta didik berkebutuhan khusus tanpa hambatan intelektual menggunakan CP reguler dengan menerapkan prinsip modifikasi kurikulum.”</a:t>
            </a:r>
            <a:endParaRPr sz="3000" b="1" i="1">
              <a:latin typeface="Candara"/>
              <a:ea typeface="Candara"/>
              <a:cs typeface="Candara"/>
              <a:sym typeface="Candara"/>
            </a:endParaRPr>
          </a:p>
          <a:p>
            <a:pPr marL="0" lvl="0" indent="0" algn="just" rtl="0">
              <a:lnSpc>
                <a:spcPct val="70000"/>
              </a:lnSpc>
              <a:spcBef>
                <a:spcPts val="1000"/>
              </a:spcBef>
              <a:spcAft>
                <a:spcPts val="0"/>
              </a:spcAft>
              <a:buSzPts val="935"/>
              <a:buNone/>
            </a:pPr>
            <a:endParaRPr sz="2580" b="1" i="1">
              <a:latin typeface="Candara"/>
              <a:ea typeface="Candara"/>
              <a:cs typeface="Candara"/>
              <a:sym typeface="Candara"/>
            </a:endParaRPr>
          </a:p>
          <a:p>
            <a:pPr marL="0" lvl="0" indent="0" algn="just" rtl="0">
              <a:lnSpc>
                <a:spcPct val="70000"/>
              </a:lnSpc>
              <a:spcBef>
                <a:spcPts val="1000"/>
              </a:spcBef>
              <a:spcAft>
                <a:spcPts val="0"/>
              </a:spcAft>
              <a:buSzPts val="935"/>
              <a:buNone/>
            </a:pPr>
            <a:r>
              <a:rPr lang="en-US" sz="1879">
                <a:latin typeface="Candara"/>
                <a:ea typeface="Candara"/>
                <a:cs typeface="Candara"/>
                <a:sym typeface="Candara"/>
              </a:rPr>
              <a:t>(lihat: Keputusan Menteri Republik Indonesia Nomor 958 tahun 2020 Tentang Capaian Pembelajaran Pada Pendidikan Anak Usia Dini, Pendidikan Dasar, dan Pendidikan Menengah)</a:t>
            </a:r>
            <a:endParaRPr sz="1879">
              <a:latin typeface="Candara"/>
              <a:ea typeface="Candara"/>
              <a:cs typeface="Candara"/>
              <a:sym typeface="Candara"/>
            </a:endParaRPr>
          </a:p>
          <a:p>
            <a:pPr marL="0" lvl="0" indent="0" algn="just" rtl="0">
              <a:lnSpc>
                <a:spcPct val="70000"/>
              </a:lnSpc>
              <a:spcBef>
                <a:spcPts val="1000"/>
              </a:spcBef>
              <a:spcAft>
                <a:spcPts val="0"/>
              </a:spcAft>
              <a:buClr>
                <a:schemeClr val="dk1"/>
              </a:buClr>
              <a:buSzPts val="935"/>
              <a:buFont typeface="Arial"/>
              <a:buNone/>
            </a:pPr>
            <a:endParaRPr sz="2580" b="1" i="1"/>
          </a:p>
          <a:p>
            <a:pPr marL="0" lvl="0" indent="0" algn="just" rtl="0">
              <a:lnSpc>
                <a:spcPct val="70000"/>
              </a:lnSpc>
              <a:spcBef>
                <a:spcPts val="1000"/>
              </a:spcBef>
              <a:spcAft>
                <a:spcPts val="0"/>
              </a:spcAft>
              <a:buSzPts val="935"/>
              <a:buNone/>
            </a:pPr>
            <a:endParaRPr sz="2380" b="1" i="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g1149d073f40_1_0"/>
          <p:cNvPicPr preferRelativeResize="0"/>
          <p:nvPr/>
        </p:nvPicPr>
        <p:blipFill rotWithShape="1">
          <a:blip r:embed="rId3">
            <a:alphaModFix/>
          </a:blip>
          <a:srcRect/>
          <a:stretch/>
        </p:blipFill>
        <p:spPr>
          <a:xfrm>
            <a:off x="821425" y="988225"/>
            <a:ext cx="11012149" cy="53739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g10499d34253_0_35"/>
          <p:cNvSpPr txBox="1">
            <a:spLocks noGrp="1"/>
          </p:cNvSpPr>
          <p:nvPr>
            <p:ph type="title"/>
          </p:nvPr>
        </p:nvSpPr>
        <p:spPr>
          <a:xfrm>
            <a:off x="838201" y="1290984"/>
            <a:ext cx="10515600" cy="1117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990"/>
              <a:buNone/>
            </a:pPr>
            <a:r>
              <a:rPr lang="en-US" sz="3000" b="1">
                <a:latin typeface="Candara"/>
                <a:ea typeface="Candara"/>
                <a:cs typeface="Candara"/>
                <a:sym typeface="Candara"/>
              </a:rPr>
              <a:t>CP dan strategi mencapai CP menggunakan </a:t>
            </a:r>
            <a:endParaRPr sz="3000" b="1">
              <a:latin typeface="Candara"/>
              <a:ea typeface="Candara"/>
              <a:cs typeface="Candara"/>
              <a:sym typeface="Candara"/>
            </a:endParaRPr>
          </a:p>
          <a:p>
            <a:pPr marL="0" lvl="0" indent="0" algn="ctr" rtl="0">
              <a:lnSpc>
                <a:spcPct val="90000"/>
              </a:lnSpc>
              <a:spcBef>
                <a:spcPts val="0"/>
              </a:spcBef>
              <a:spcAft>
                <a:spcPts val="0"/>
              </a:spcAft>
              <a:buSzPts val="990"/>
              <a:buNone/>
            </a:pPr>
            <a:r>
              <a:rPr lang="en-US" sz="3000" b="1">
                <a:latin typeface="Candara"/>
                <a:ea typeface="Candara"/>
                <a:cs typeface="Candara"/>
                <a:sym typeface="Candara"/>
              </a:rPr>
              <a:t>Kerangka Kerja </a:t>
            </a:r>
            <a:r>
              <a:rPr lang="en-US" sz="3000" b="1" i="1">
                <a:latin typeface="Candara"/>
                <a:ea typeface="Candara"/>
                <a:cs typeface="Candara"/>
                <a:sym typeface="Candara"/>
              </a:rPr>
              <a:t>Understanding by Design</a:t>
            </a:r>
            <a:endParaRPr sz="3000" b="1" i="1">
              <a:latin typeface="Candara"/>
              <a:ea typeface="Candara"/>
              <a:cs typeface="Candara"/>
              <a:sym typeface="Candara"/>
            </a:endParaRPr>
          </a:p>
        </p:txBody>
      </p:sp>
      <p:sp>
        <p:nvSpPr>
          <p:cNvPr id="188" name="Google Shape;188;g10499d34253_0_35"/>
          <p:cNvSpPr txBox="1">
            <a:spLocks noGrp="1"/>
          </p:cNvSpPr>
          <p:nvPr>
            <p:ph type="body" idx="1"/>
          </p:nvPr>
        </p:nvSpPr>
        <p:spPr>
          <a:xfrm>
            <a:off x="838200" y="2913776"/>
            <a:ext cx="10515600" cy="3081300"/>
          </a:xfrm>
          <a:prstGeom prst="rect">
            <a:avLst/>
          </a:prstGeom>
          <a:noFill/>
          <a:ln>
            <a:noFill/>
          </a:ln>
        </p:spPr>
        <p:txBody>
          <a:bodyPr spcFirstLastPara="1" wrap="square" lIns="91425" tIns="45700" rIns="91425" bIns="45700" anchor="t" anchorCtr="0">
            <a:normAutofit fontScale="92500" lnSpcReduction="20000"/>
          </a:bodyPr>
          <a:lstStyle/>
          <a:p>
            <a:pPr marL="0" lvl="0" indent="0" algn="just" rtl="0">
              <a:lnSpc>
                <a:spcPct val="115000"/>
              </a:lnSpc>
              <a:spcBef>
                <a:spcPts val="0"/>
              </a:spcBef>
              <a:spcAft>
                <a:spcPts val="0"/>
              </a:spcAft>
              <a:buSzPct val="75000"/>
              <a:buNone/>
            </a:pPr>
            <a:r>
              <a:rPr lang="en-US" sz="2400" i="1">
                <a:latin typeface="Candara"/>
                <a:ea typeface="Candara"/>
                <a:cs typeface="Candara"/>
                <a:sym typeface="Candara"/>
              </a:rPr>
              <a:t>Understanding by Design</a:t>
            </a:r>
            <a:r>
              <a:rPr lang="en-US" sz="2400">
                <a:latin typeface="Candara"/>
                <a:ea typeface="Candara"/>
                <a:cs typeface="Candara"/>
                <a:sym typeface="Candara"/>
              </a:rPr>
              <a:t> merupakan sebuah kerangka kerja dengan fokus pada proses perencanaan dan struktur yang memandu pengembangan kurikulum, asesmen, dan instruksi pembelajaran.  Proses perencanaan ini fokus pada dua hal:  </a:t>
            </a:r>
            <a:endParaRPr sz="2400">
              <a:latin typeface="Candara"/>
              <a:ea typeface="Candara"/>
              <a:cs typeface="Candara"/>
              <a:sym typeface="Candara"/>
            </a:endParaRPr>
          </a:p>
          <a:p>
            <a:pPr marL="0" lvl="0" indent="0" algn="just" rtl="0">
              <a:lnSpc>
                <a:spcPct val="115000"/>
              </a:lnSpc>
              <a:spcBef>
                <a:spcPts val="0"/>
              </a:spcBef>
              <a:spcAft>
                <a:spcPts val="0"/>
              </a:spcAft>
              <a:buSzPct val="75000"/>
              <a:buNone/>
            </a:pPr>
            <a:endParaRPr sz="2400">
              <a:latin typeface="Candara"/>
              <a:ea typeface="Candara"/>
              <a:cs typeface="Candara"/>
              <a:sym typeface="Candara"/>
            </a:endParaRPr>
          </a:p>
          <a:p>
            <a:pPr marL="457200" lvl="0" indent="-369570" algn="just" rtl="0">
              <a:lnSpc>
                <a:spcPct val="115000"/>
              </a:lnSpc>
              <a:spcBef>
                <a:spcPts val="0"/>
              </a:spcBef>
              <a:spcAft>
                <a:spcPts val="0"/>
              </a:spcAft>
              <a:buSzPct val="100000"/>
              <a:buFont typeface="Candara"/>
              <a:buAutoNum type="arabicPeriod"/>
            </a:pPr>
            <a:r>
              <a:rPr lang="en-US" sz="2400" b="1">
                <a:latin typeface="Candara"/>
                <a:ea typeface="Candara"/>
                <a:cs typeface="Candara"/>
                <a:sym typeface="Candara"/>
              </a:rPr>
              <a:t>Pengajaran dan asesmen untuk membangun pemahaman dan kemampuan </a:t>
            </a:r>
            <a:r>
              <a:rPr lang="en-US" sz="2400" b="1" i="1">
                <a:latin typeface="Candara"/>
                <a:ea typeface="Candara"/>
                <a:cs typeface="Candara"/>
                <a:sym typeface="Candara"/>
              </a:rPr>
              <a:t>learning transfer </a:t>
            </a:r>
            <a:r>
              <a:rPr lang="en-US" sz="2400" b="1">
                <a:latin typeface="Candara"/>
                <a:ea typeface="Candara"/>
                <a:cs typeface="Candara"/>
                <a:sym typeface="Candara"/>
              </a:rPr>
              <a:t>(kemampuan mengimplementasikan  hasil belajar dalam sebuah performa otentik)</a:t>
            </a:r>
            <a:endParaRPr sz="2400" b="1">
              <a:latin typeface="Candara"/>
              <a:ea typeface="Candara"/>
              <a:cs typeface="Candara"/>
              <a:sym typeface="Candara"/>
            </a:endParaRPr>
          </a:p>
          <a:p>
            <a:pPr marL="457200" lvl="0" indent="-369570" algn="just" rtl="0">
              <a:lnSpc>
                <a:spcPct val="115000"/>
              </a:lnSpc>
              <a:spcBef>
                <a:spcPts val="0"/>
              </a:spcBef>
              <a:spcAft>
                <a:spcPts val="0"/>
              </a:spcAft>
              <a:buSzPct val="100000"/>
              <a:buFont typeface="Candara"/>
              <a:buAutoNum type="arabicPeriod"/>
            </a:pPr>
            <a:r>
              <a:rPr lang="en-US" sz="2400" b="1">
                <a:latin typeface="Candara"/>
                <a:ea typeface="Candara"/>
                <a:cs typeface="Candara"/>
                <a:sym typeface="Candara"/>
              </a:rPr>
              <a:t>Merancang kurikulum “Terbalik” (</a:t>
            </a:r>
            <a:r>
              <a:rPr lang="en-US" sz="2400" b="1" i="1">
                <a:latin typeface="Candara"/>
                <a:ea typeface="Candara"/>
                <a:cs typeface="Candara"/>
                <a:sym typeface="Candara"/>
              </a:rPr>
              <a:t>backward</a:t>
            </a:r>
            <a:r>
              <a:rPr lang="en-US" sz="2400" b="1">
                <a:latin typeface="Candara"/>
                <a:ea typeface="Candara"/>
                <a:cs typeface="Candara"/>
                <a:sym typeface="Candara"/>
              </a:rPr>
              <a:t>), dengan mulai dari tujuan akhirnya terlebih dulu </a:t>
            </a:r>
            <a:endParaRPr sz="2400" b="1">
              <a:latin typeface="Candara"/>
              <a:ea typeface="Candara"/>
              <a:cs typeface="Candara"/>
              <a:sym typeface="Candar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10499d34253_0_40"/>
          <p:cNvSpPr txBox="1">
            <a:spLocks noGrp="1"/>
          </p:cNvSpPr>
          <p:nvPr>
            <p:ph type="title"/>
          </p:nvPr>
        </p:nvSpPr>
        <p:spPr>
          <a:xfrm>
            <a:off x="838201" y="1091884"/>
            <a:ext cx="10515600" cy="11178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US" sz="3000" b="1">
                <a:latin typeface="Candara"/>
                <a:ea typeface="Candara"/>
                <a:cs typeface="Candara"/>
                <a:sym typeface="Candara"/>
              </a:rPr>
              <a:t>CP disusun menggunakan </a:t>
            </a:r>
            <a:endParaRPr sz="3000" b="1">
              <a:latin typeface="Candara"/>
              <a:ea typeface="Candara"/>
              <a:cs typeface="Candara"/>
              <a:sym typeface="Candara"/>
            </a:endParaRPr>
          </a:p>
          <a:p>
            <a:pPr marL="0" lvl="0" indent="0" algn="ctr" rtl="0">
              <a:lnSpc>
                <a:spcPct val="90000"/>
              </a:lnSpc>
              <a:spcBef>
                <a:spcPts val="0"/>
              </a:spcBef>
              <a:spcAft>
                <a:spcPts val="0"/>
              </a:spcAft>
              <a:buSzPts val="1800"/>
              <a:buNone/>
            </a:pPr>
            <a:r>
              <a:rPr lang="en-US" sz="3000" b="1">
                <a:latin typeface="Candara"/>
                <a:ea typeface="Candara"/>
                <a:cs typeface="Candara"/>
                <a:sym typeface="Candara"/>
              </a:rPr>
              <a:t>metode </a:t>
            </a:r>
            <a:r>
              <a:rPr lang="en-US" sz="3000" b="1" i="1">
                <a:latin typeface="Candara"/>
                <a:ea typeface="Candara"/>
                <a:cs typeface="Candara"/>
                <a:sym typeface="Candara"/>
              </a:rPr>
              <a:t>Backward Design</a:t>
            </a:r>
            <a:endParaRPr sz="3000" b="1" i="1">
              <a:latin typeface="Candara"/>
              <a:ea typeface="Candara"/>
              <a:cs typeface="Candara"/>
              <a:sym typeface="Candara"/>
            </a:endParaRPr>
          </a:p>
        </p:txBody>
      </p:sp>
      <p:sp>
        <p:nvSpPr>
          <p:cNvPr id="194" name="Google Shape;194;g10499d34253_0_40"/>
          <p:cNvSpPr txBox="1">
            <a:spLocks noGrp="1"/>
          </p:cNvSpPr>
          <p:nvPr>
            <p:ph type="body" idx="1"/>
          </p:nvPr>
        </p:nvSpPr>
        <p:spPr>
          <a:xfrm>
            <a:off x="838200" y="2601600"/>
            <a:ext cx="10515600" cy="4032900"/>
          </a:xfrm>
          <a:prstGeom prst="rect">
            <a:avLst/>
          </a:prstGeom>
          <a:noFill/>
          <a:ln>
            <a:noFill/>
          </a:ln>
        </p:spPr>
        <p:txBody>
          <a:bodyPr spcFirstLastPara="1" wrap="square" lIns="91425" tIns="45700" rIns="91425" bIns="45700" anchor="t" anchorCtr="0">
            <a:normAutofit/>
          </a:bodyPr>
          <a:lstStyle/>
          <a:p>
            <a:pPr marL="0" lvl="0" indent="0" algn="just" rtl="0">
              <a:lnSpc>
                <a:spcPct val="100000"/>
              </a:lnSpc>
              <a:spcBef>
                <a:spcPts val="0"/>
              </a:spcBef>
              <a:spcAft>
                <a:spcPts val="0"/>
              </a:spcAft>
              <a:buSzPts val="1800"/>
              <a:buNone/>
            </a:pPr>
            <a:r>
              <a:rPr lang="en-US" sz="2200">
                <a:latin typeface="Candara"/>
                <a:ea typeface="Candara"/>
                <a:cs typeface="Candara"/>
                <a:sym typeface="Candara"/>
              </a:rPr>
              <a:t>Metode perancangan kurikulum pendidikan ini dimulai dengan </a:t>
            </a:r>
            <a:r>
              <a:rPr lang="en-US" sz="2200" b="1">
                <a:latin typeface="Candara"/>
                <a:ea typeface="Candara"/>
                <a:cs typeface="Candara"/>
                <a:sym typeface="Candara"/>
              </a:rPr>
              <a:t>menentukan tujuan akhir yang diinginkan terlebih dahulu</a:t>
            </a:r>
            <a:r>
              <a:rPr lang="en-US" sz="2200">
                <a:latin typeface="Candara"/>
                <a:ea typeface="Candara"/>
                <a:cs typeface="Candara"/>
                <a:sym typeface="Candara"/>
              </a:rPr>
              <a:t> sebelum menentukan kegiatan pembelajaran dan asesmen yang digunakan. </a:t>
            </a:r>
            <a:endParaRPr sz="2200">
              <a:latin typeface="Candara"/>
              <a:ea typeface="Candara"/>
              <a:cs typeface="Candara"/>
              <a:sym typeface="Candara"/>
            </a:endParaRPr>
          </a:p>
          <a:p>
            <a:pPr marL="0" lvl="0" indent="0" algn="just" rtl="0">
              <a:lnSpc>
                <a:spcPct val="100000"/>
              </a:lnSpc>
              <a:spcBef>
                <a:spcPts val="0"/>
              </a:spcBef>
              <a:spcAft>
                <a:spcPts val="0"/>
              </a:spcAft>
              <a:buSzPts val="1800"/>
              <a:buNone/>
            </a:pPr>
            <a:r>
              <a:rPr lang="en-US" sz="2200">
                <a:latin typeface="Candara"/>
                <a:ea typeface="Candara"/>
                <a:cs typeface="Candara"/>
                <a:sym typeface="Candara"/>
              </a:rPr>
              <a:t>Backward Design melibatkan 3 tahap perencanaan:</a:t>
            </a:r>
            <a:endParaRPr sz="2200">
              <a:latin typeface="Candara"/>
              <a:ea typeface="Candara"/>
              <a:cs typeface="Candara"/>
              <a:sym typeface="Candara"/>
            </a:endParaRPr>
          </a:p>
          <a:p>
            <a:pPr marL="0" lvl="0" indent="0" algn="just" rtl="0">
              <a:lnSpc>
                <a:spcPct val="100000"/>
              </a:lnSpc>
              <a:spcBef>
                <a:spcPts val="0"/>
              </a:spcBef>
              <a:spcAft>
                <a:spcPts val="0"/>
              </a:spcAft>
              <a:buSzPts val="1800"/>
              <a:buNone/>
            </a:pPr>
            <a:endParaRPr sz="2400">
              <a:latin typeface="Candara"/>
              <a:ea typeface="Candara"/>
              <a:cs typeface="Candara"/>
              <a:sym typeface="Candara"/>
            </a:endParaRPr>
          </a:p>
          <a:p>
            <a:pPr marL="0" lvl="0" indent="0" algn="just" rtl="0">
              <a:lnSpc>
                <a:spcPct val="100000"/>
              </a:lnSpc>
              <a:spcBef>
                <a:spcPts val="0"/>
              </a:spcBef>
              <a:spcAft>
                <a:spcPts val="0"/>
              </a:spcAft>
              <a:buSzPts val="1800"/>
              <a:buNone/>
            </a:pPr>
            <a:endParaRPr sz="2400">
              <a:latin typeface="Candara"/>
              <a:ea typeface="Candara"/>
              <a:cs typeface="Candara"/>
              <a:sym typeface="Candara"/>
            </a:endParaRPr>
          </a:p>
          <a:p>
            <a:pPr marL="0" lvl="0" indent="0" algn="just" rtl="0">
              <a:lnSpc>
                <a:spcPct val="100000"/>
              </a:lnSpc>
              <a:spcBef>
                <a:spcPts val="0"/>
              </a:spcBef>
              <a:spcAft>
                <a:spcPts val="0"/>
              </a:spcAft>
              <a:buSzPts val="1800"/>
              <a:buNone/>
            </a:pPr>
            <a:endParaRPr sz="2400">
              <a:latin typeface="Candara"/>
              <a:ea typeface="Candara"/>
              <a:cs typeface="Candara"/>
              <a:sym typeface="Candara"/>
            </a:endParaRPr>
          </a:p>
          <a:p>
            <a:pPr marL="457200" lvl="0" indent="0" algn="just" rtl="0">
              <a:lnSpc>
                <a:spcPct val="100000"/>
              </a:lnSpc>
              <a:spcBef>
                <a:spcPts val="0"/>
              </a:spcBef>
              <a:spcAft>
                <a:spcPts val="0"/>
              </a:spcAft>
              <a:buSzPts val="1800"/>
              <a:buNone/>
            </a:pPr>
            <a:endParaRPr sz="2400">
              <a:latin typeface="Candara"/>
              <a:ea typeface="Candara"/>
              <a:cs typeface="Candara"/>
              <a:sym typeface="Candara"/>
            </a:endParaRPr>
          </a:p>
          <a:p>
            <a:pPr marL="457200" lvl="0" indent="0" algn="just" rtl="0">
              <a:lnSpc>
                <a:spcPct val="100000"/>
              </a:lnSpc>
              <a:spcBef>
                <a:spcPts val="0"/>
              </a:spcBef>
              <a:spcAft>
                <a:spcPts val="0"/>
              </a:spcAft>
              <a:buSzPts val="1800"/>
              <a:buNone/>
            </a:pPr>
            <a:endParaRPr sz="2400">
              <a:latin typeface="Candara"/>
              <a:ea typeface="Candara"/>
              <a:cs typeface="Candara"/>
              <a:sym typeface="Candara"/>
            </a:endParaRPr>
          </a:p>
        </p:txBody>
      </p:sp>
      <p:sp>
        <p:nvSpPr>
          <p:cNvPr id="195" name="Google Shape;195;g10499d34253_0_40"/>
          <p:cNvSpPr/>
          <p:nvPr/>
        </p:nvSpPr>
        <p:spPr>
          <a:xfrm>
            <a:off x="995525" y="4297675"/>
            <a:ext cx="2898000" cy="1814100"/>
          </a:xfrm>
          <a:prstGeom prst="roundRect">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000000"/>
              </a:buClr>
              <a:buSzPts val="2400"/>
              <a:buFont typeface="Arial"/>
              <a:buNone/>
            </a:pPr>
            <a:r>
              <a:rPr lang="en-US" sz="2400" b="1" i="0" u="none" strike="noStrike" cap="none">
                <a:solidFill>
                  <a:schemeClr val="accent1"/>
                </a:solidFill>
                <a:latin typeface="Candara"/>
                <a:ea typeface="Candara"/>
                <a:cs typeface="Candara"/>
                <a:sym typeface="Candara"/>
              </a:rPr>
              <a:t>Identifikasi hasil yang diinginkan</a:t>
            </a:r>
            <a:endParaRPr sz="1400" b="1" i="0" u="none" strike="noStrike" cap="none">
              <a:solidFill>
                <a:schemeClr val="accent1"/>
              </a:solidFill>
              <a:latin typeface="Arial"/>
              <a:ea typeface="Arial"/>
              <a:cs typeface="Arial"/>
              <a:sym typeface="Arial"/>
            </a:endParaRPr>
          </a:p>
        </p:txBody>
      </p:sp>
      <p:sp>
        <p:nvSpPr>
          <p:cNvPr id="196" name="Google Shape;196;g10499d34253_0_40"/>
          <p:cNvSpPr/>
          <p:nvPr/>
        </p:nvSpPr>
        <p:spPr>
          <a:xfrm>
            <a:off x="4579325" y="4341925"/>
            <a:ext cx="2787600" cy="1725600"/>
          </a:xfrm>
          <a:prstGeom prst="roundRect">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000000"/>
              </a:buClr>
              <a:buSzPts val="2400"/>
              <a:buFont typeface="Arial"/>
              <a:buNone/>
            </a:pPr>
            <a:r>
              <a:rPr lang="en-US" sz="2400" b="1" i="0" u="none" strike="noStrike" cap="none">
                <a:solidFill>
                  <a:schemeClr val="accent1"/>
                </a:solidFill>
                <a:latin typeface="Candara"/>
                <a:ea typeface="Candara"/>
                <a:cs typeface="Candara"/>
                <a:sym typeface="Candara"/>
              </a:rPr>
              <a:t>Menentukan bukti-bukti yang dapat diterima</a:t>
            </a:r>
            <a:endParaRPr sz="1400" b="1" i="0" u="none" strike="noStrike" cap="none">
              <a:solidFill>
                <a:schemeClr val="accent1"/>
              </a:solidFill>
              <a:latin typeface="Arial"/>
              <a:ea typeface="Arial"/>
              <a:cs typeface="Arial"/>
              <a:sym typeface="Arial"/>
            </a:endParaRPr>
          </a:p>
        </p:txBody>
      </p:sp>
      <p:sp>
        <p:nvSpPr>
          <p:cNvPr id="197" name="Google Shape;197;g10499d34253_0_40"/>
          <p:cNvSpPr/>
          <p:nvPr/>
        </p:nvSpPr>
        <p:spPr>
          <a:xfrm>
            <a:off x="8052725" y="4341925"/>
            <a:ext cx="2787600" cy="1725600"/>
          </a:xfrm>
          <a:prstGeom prst="roundRect">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000000"/>
              </a:buClr>
              <a:buSzPts val="2400"/>
              <a:buFont typeface="Arial"/>
              <a:buNone/>
            </a:pPr>
            <a:r>
              <a:rPr lang="en-US" sz="2400" b="1" i="0" u="none" strike="noStrike" cap="none">
                <a:solidFill>
                  <a:schemeClr val="accent1"/>
                </a:solidFill>
                <a:latin typeface="Candara"/>
                <a:ea typeface="Candara"/>
                <a:cs typeface="Candara"/>
                <a:sym typeface="Candara"/>
              </a:rPr>
              <a:t>Merencanakan pengalaman belajar dan instruksi</a:t>
            </a:r>
            <a:endParaRPr sz="1400" b="1" i="0" u="none" strike="noStrike" cap="none">
              <a:solidFill>
                <a:schemeClr val="accent1"/>
              </a:solidFill>
              <a:latin typeface="Arial"/>
              <a:ea typeface="Arial"/>
              <a:cs typeface="Arial"/>
              <a:sym typeface="Arial"/>
            </a:endParaRPr>
          </a:p>
        </p:txBody>
      </p:sp>
      <p:sp>
        <p:nvSpPr>
          <p:cNvPr id="198" name="Google Shape;198;g10499d34253_0_40"/>
          <p:cNvSpPr/>
          <p:nvPr/>
        </p:nvSpPr>
        <p:spPr>
          <a:xfrm>
            <a:off x="3893525" y="4911225"/>
            <a:ext cx="685800" cy="287700"/>
          </a:xfrm>
          <a:prstGeom prst="rightArrow">
            <a:avLst>
              <a:gd name="adj1" fmla="val 50000"/>
              <a:gd name="adj2" fmla="val 50000"/>
            </a:avLst>
          </a:prstGeom>
          <a:solidFill>
            <a:srgbClr val="1D81F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g10499d34253_0_40"/>
          <p:cNvSpPr/>
          <p:nvPr/>
        </p:nvSpPr>
        <p:spPr>
          <a:xfrm>
            <a:off x="7366925" y="4911225"/>
            <a:ext cx="685800" cy="287700"/>
          </a:xfrm>
          <a:prstGeom prst="rightArrow">
            <a:avLst>
              <a:gd name="adj1" fmla="val 50000"/>
              <a:gd name="adj2" fmla="val 50000"/>
            </a:avLst>
          </a:prstGeom>
          <a:solidFill>
            <a:srgbClr val="1D81F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10ee0a19a44_0_387"/>
          <p:cNvSpPr txBox="1">
            <a:spLocks noGrp="1"/>
          </p:cNvSpPr>
          <p:nvPr>
            <p:ph type="title"/>
          </p:nvPr>
        </p:nvSpPr>
        <p:spPr>
          <a:xfrm>
            <a:off x="838200" y="1066800"/>
            <a:ext cx="10515600" cy="712800"/>
          </a:xfrm>
          <a:prstGeom prst="rect">
            <a:avLst/>
          </a:prstGeom>
          <a:noFill/>
          <a:ln>
            <a:noFill/>
          </a:ln>
        </p:spPr>
        <p:txBody>
          <a:bodyPr spcFirstLastPara="1" wrap="square" lIns="91425" tIns="45700" rIns="91425" bIns="45700" anchor="ctr" anchorCtr="0">
            <a:normAutofit/>
          </a:bodyPr>
          <a:lstStyle/>
          <a:p>
            <a:pPr marL="0" lvl="0" indent="0" algn="just" rtl="0">
              <a:lnSpc>
                <a:spcPct val="100000"/>
              </a:lnSpc>
              <a:spcBef>
                <a:spcPts val="0"/>
              </a:spcBef>
              <a:spcAft>
                <a:spcPts val="0"/>
              </a:spcAft>
              <a:buClr>
                <a:schemeClr val="dk1"/>
              </a:buClr>
              <a:buSzPts val="2400"/>
              <a:buFont typeface="Arial"/>
              <a:buNone/>
            </a:pPr>
            <a:r>
              <a:rPr lang="en-US" sz="3300" b="1">
                <a:solidFill>
                  <a:schemeClr val="accent1"/>
                </a:solidFill>
                <a:latin typeface="Candara"/>
                <a:ea typeface="Candara"/>
                <a:cs typeface="Candara"/>
                <a:sym typeface="Candara"/>
              </a:rPr>
              <a:t>Identifikasi hasil yang diinginkan - CP, TP dan ATP</a:t>
            </a:r>
            <a:endParaRPr sz="5300"/>
          </a:p>
        </p:txBody>
      </p:sp>
      <p:sp>
        <p:nvSpPr>
          <p:cNvPr id="205" name="Google Shape;205;g10ee0a19a44_0_387"/>
          <p:cNvSpPr txBox="1">
            <a:spLocks noGrp="1"/>
          </p:cNvSpPr>
          <p:nvPr>
            <p:ph type="body" idx="1"/>
          </p:nvPr>
        </p:nvSpPr>
        <p:spPr>
          <a:xfrm>
            <a:off x="838200" y="1968501"/>
            <a:ext cx="10515600" cy="4208400"/>
          </a:xfrm>
          <a:prstGeom prst="rect">
            <a:avLst/>
          </a:prstGeom>
          <a:noFill/>
          <a:ln>
            <a:noFill/>
          </a:ln>
        </p:spPr>
        <p:txBody>
          <a:bodyPr spcFirstLastPara="1" wrap="square" lIns="91425" tIns="45700" rIns="91425" bIns="45700" anchor="t" anchorCtr="0">
            <a:normAutofit lnSpcReduction="10000"/>
          </a:bodyPr>
          <a:lstStyle/>
          <a:p>
            <a:pPr marL="457200" lvl="0" indent="0" algn="ctr" rtl="0">
              <a:lnSpc>
                <a:spcPct val="150000"/>
              </a:lnSpc>
              <a:spcBef>
                <a:spcPts val="1000"/>
              </a:spcBef>
              <a:spcAft>
                <a:spcPts val="0"/>
              </a:spcAft>
              <a:buSzPts val="1800"/>
              <a:buNone/>
            </a:pPr>
            <a:r>
              <a:rPr lang="en-US" sz="3800" b="1">
                <a:solidFill>
                  <a:srgbClr val="2F5597"/>
                </a:solidFill>
                <a:latin typeface="Candara"/>
                <a:ea typeface="Candara"/>
                <a:cs typeface="Candara"/>
                <a:sym typeface="Candara"/>
              </a:rPr>
              <a:t>Apa </a:t>
            </a:r>
            <a:r>
              <a:rPr lang="en-US" sz="3700" b="1">
                <a:solidFill>
                  <a:srgbClr val="2F5597"/>
                </a:solidFill>
                <a:latin typeface="Candara"/>
                <a:ea typeface="Candara"/>
                <a:cs typeface="Candara"/>
                <a:sym typeface="Candara"/>
              </a:rPr>
              <a:t>pembelajaran</a:t>
            </a:r>
            <a:r>
              <a:rPr lang="en-US" sz="3800" b="1">
                <a:solidFill>
                  <a:srgbClr val="2F5597"/>
                </a:solidFill>
                <a:latin typeface="Candara"/>
                <a:ea typeface="Candara"/>
                <a:cs typeface="Candara"/>
                <a:sym typeface="Candara"/>
              </a:rPr>
              <a:t> yang dapat terus</a:t>
            </a:r>
            <a:r>
              <a:rPr lang="en-US" sz="4800" b="1">
                <a:solidFill>
                  <a:srgbClr val="2F5597"/>
                </a:solidFill>
                <a:latin typeface="Candara"/>
                <a:ea typeface="Candara"/>
                <a:cs typeface="Candara"/>
                <a:sym typeface="Candara"/>
              </a:rPr>
              <a:t> </a:t>
            </a:r>
            <a:endParaRPr sz="4800" b="1">
              <a:solidFill>
                <a:srgbClr val="2F5597"/>
              </a:solidFill>
              <a:latin typeface="Candara"/>
              <a:ea typeface="Candara"/>
              <a:cs typeface="Candara"/>
              <a:sym typeface="Candara"/>
            </a:endParaRPr>
          </a:p>
          <a:p>
            <a:pPr marL="457200" lvl="0" indent="0" algn="ctr" rtl="0">
              <a:lnSpc>
                <a:spcPct val="150000"/>
              </a:lnSpc>
              <a:spcBef>
                <a:spcPts val="1000"/>
              </a:spcBef>
              <a:spcAft>
                <a:spcPts val="0"/>
              </a:spcAft>
              <a:buSzPts val="1800"/>
              <a:buNone/>
            </a:pPr>
            <a:r>
              <a:rPr lang="en-US" sz="4800" b="1">
                <a:solidFill>
                  <a:srgbClr val="2F5597"/>
                </a:solidFill>
                <a:latin typeface="Candara"/>
                <a:ea typeface="Candara"/>
                <a:cs typeface="Candara"/>
                <a:sym typeface="Candara"/>
              </a:rPr>
              <a:t>melekat, bernilai, dan bisa diterapkan</a:t>
            </a:r>
            <a:r>
              <a:rPr lang="en-US" sz="3800" b="1">
                <a:solidFill>
                  <a:srgbClr val="2F5597"/>
                </a:solidFill>
                <a:latin typeface="Candara"/>
                <a:ea typeface="Candara"/>
                <a:cs typeface="Candara"/>
                <a:sym typeface="Candara"/>
              </a:rPr>
              <a:t> dalam kehidupan siswa, jauh setelah ia lulus mata pelajaran tersebut?</a:t>
            </a:r>
            <a:endParaRPr sz="5500" b="1">
              <a:solidFill>
                <a:srgbClr val="2F5597"/>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g11c8c22f7b8_2_258"/>
          <p:cNvSpPr txBox="1">
            <a:spLocks noGrp="1"/>
          </p:cNvSpPr>
          <p:nvPr>
            <p:ph type="body" idx="1"/>
          </p:nvPr>
        </p:nvSpPr>
        <p:spPr>
          <a:xfrm>
            <a:off x="448500" y="1192900"/>
            <a:ext cx="7058100" cy="47187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SzPts val="935"/>
              <a:buNone/>
            </a:pPr>
            <a:r>
              <a:rPr lang="en-US" sz="2100" b="1" i="1">
                <a:solidFill>
                  <a:srgbClr val="2F5597"/>
                </a:solidFill>
                <a:latin typeface="Candara"/>
                <a:ea typeface="Candara"/>
                <a:cs typeface="Candara"/>
                <a:sym typeface="Candara"/>
              </a:rPr>
              <a:t>Jika dianalogikan dengan sebuah perjalanan berkendara, </a:t>
            </a:r>
            <a:endParaRPr sz="2100" b="1" i="1">
              <a:solidFill>
                <a:srgbClr val="2F5597"/>
              </a:solidFill>
              <a:latin typeface="Candara"/>
              <a:ea typeface="Candara"/>
              <a:cs typeface="Candara"/>
              <a:sym typeface="Candara"/>
            </a:endParaRPr>
          </a:p>
          <a:p>
            <a:pPr marL="0" lvl="0" indent="0" algn="just" rtl="0">
              <a:lnSpc>
                <a:spcPct val="100000"/>
              </a:lnSpc>
              <a:spcBef>
                <a:spcPts val="0"/>
              </a:spcBef>
              <a:spcAft>
                <a:spcPts val="0"/>
              </a:spcAft>
              <a:buSzPts val="935"/>
              <a:buNone/>
            </a:pPr>
            <a:r>
              <a:rPr lang="en-US" sz="2100" b="1" i="1">
                <a:solidFill>
                  <a:srgbClr val="2F5597"/>
                </a:solidFill>
                <a:latin typeface="Candara"/>
                <a:ea typeface="Candara"/>
                <a:cs typeface="Candara"/>
                <a:sym typeface="Candara"/>
              </a:rPr>
              <a:t>CP</a:t>
            </a:r>
            <a:r>
              <a:rPr lang="en-US" sz="1400" b="1" i="1">
                <a:solidFill>
                  <a:srgbClr val="2F5597"/>
                </a:solidFill>
                <a:latin typeface="Candara"/>
                <a:ea typeface="Candara"/>
                <a:cs typeface="Candara"/>
                <a:sym typeface="Candara"/>
              </a:rPr>
              <a:t> </a:t>
            </a:r>
            <a:r>
              <a:rPr lang="en-US" sz="2100" b="1" i="1">
                <a:solidFill>
                  <a:srgbClr val="2F5597"/>
                </a:solidFill>
                <a:latin typeface="Candara"/>
                <a:ea typeface="Candara"/>
                <a:cs typeface="Candara"/>
                <a:sym typeface="Candara"/>
              </a:rPr>
              <a:t>memberikan tujuan umum dan ketersediaan waktu untuk mencapainya (fase). </a:t>
            </a:r>
            <a:endParaRPr sz="2100" b="1" i="1">
              <a:solidFill>
                <a:srgbClr val="2F5597"/>
              </a:solidFill>
              <a:latin typeface="Candara"/>
              <a:ea typeface="Candara"/>
              <a:cs typeface="Candara"/>
              <a:sym typeface="Candara"/>
            </a:endParaRPr>
          </a:p>
          <a:p>
            <a:pPr marL="0" lvl="0" indent="0" algn="just" rtl="0">
              <a:lnSpc>
                <a:spcPct val="100000"/>
              </a:lnSpc>
              <a:spcBef>
                <a:spcPts val="0"/>
              </a:spcBef>
              <a:spcAft>
                <a:spcPts val="0"/>
              </a:spcAft>
              <a:buSzPts val="935"/>
              <a:buNone/>
            </a:pPr>
            <a:endParaRPr sz="2100" b="1">
              <a:latin typeface="Candara"/>
              <a:ea typeface="Candara"/>
              <a:cs typeface="Candara"/>
              <a:sym typeface="Candara"/>
            </a:endParaRPr>
          </a:p>
          <a:p>
            <a:pPr marL="0" lvl="0" indent="0" algn="just" rtl="0">
              <a:lnSpc>
                <a:spcPct val="100000"/>
              </a:lnSpc>
              <a:spcBef>
                <a:spcPts val="0"/>
              </a:spcBef>
              <a:spcAft>
                <a:spcPts val="0"/>
              </a:spcAft>
              <a:buSzPts val="935"/>
              <a:buNone/>
            </a:pPr>
            <a:r>
              <a:rPr lang="en-US" sz="2100" b="1">
                <a:latin typeface="Candara"/>
                <a:ea typeface="Candara"/>
                <a:cs typeface="Candara"/>
                <a:sym typeface="Candara"/>
              </a:rPr>
              <a:t>Untuk mencapai tujuan tersebut, setiap pengemudi memiliki kebebasan untuk memilih jalur, cara, dan alat untuk menempuh perjalanan tersebut, yang disesuaikan dengan titik keberangkatan, kondisi, kemampuan, dan kecepatan masing-masing. </a:t>
            </a:r>
            <a:endParaRPr sz="2100" b="1">
              <a:latin typeface="Candara"/>
              <a:ea typeface="Candara"/>
              <a:cs typeface="Candara"/>
              <a:sym typeface="Candara"/>
            </a:endParaRPr>
          </a:p>
          <a:p>
            <a:pPr marL="0" lvl="0" indent="0" algn="just" rtl="0">
              <a:lnSpc>
                <a:spcPct val="100000"/>
              </a:lnSpc>
              <a:spcBef>
                <a:spcPts val="0"/>
              </a:spcBef>
              <a:spcAft>
                <a:spcPts val="0"/>
              </a:spcAft>
              <a:buSzPts val="935"/>
              <a:buNone/>
            </a:pPr>
            <a:endParaRPr sz="2100" b="1">
              <a:latin typeface="Candara"/>
              <a:ea typeface="Candara"/>
              <a:cs typeface="Candara"/>
              <a:sym typeface="Candara"/>
            </a:endParaRPr>
          </a:p>
          <a:p>
            <a:pPr marL="0" lvl="0" indent="0" algn="just" rtl="0">
              <a:lnSpc>
                <a:spcPct val="100000"/>
              </a:lnSpc>
              <a:spcBef>
                <a:spcPts val="0"/>
              </a:spcBef>
              <a:spcAft>
                <a:spcPts val="0"/>
              </a:spcAft>
              <a:buSzPts val="935"/>
              <a:buNone/>
            </a:pPr>
            <a:r>
              <a:rPr lang="en-US" sz="2100" b="1">
                <a:latin typeface="Candara"/>
                <a:ea typeface="Candara"/>
                <a:cs typeface="Candara"/>
                <a:sym typeface="Candara"/>
              </a:rPr>
              <a:t>Dalam mencapai CP, kita perlu membangun kompetensi untuk melakukan perjalanan tersebut agar tiba di tujuan pada waktu yang ditentukan. Setiap satuan pendidikan dipersilakan mengatur strategi efektif untuk mencapai CP, sesuai dengan kemampuan dan potensinya.</a:t>
            </a:r>
            <a:endParaRPr sz="2100" b="1">
              <a:latin typeface="Candara"/>
              <a:ea typeface="Candara"/>
              <a:cs typeface="Candara"/>
              <a:sym typeface="Candara"/>
            </a:endParaRPr>
          </a:p>
          <a:p>
            <a:pPr marL="0" lvl="0" indent="0" algn="just" rtl="0">
              <a:lnSpc>
                <a:spcPct val="100000"/>
              </a:lnSpc>
              <a:spcBef>
                <a:spcPts val="0"/>
              </a:spcBef>
              <a:spcAft>
                <a:spcPts val="0"/>
              </a:spcAft>
              <a:buSzPts val="1100"/>
              <a:buNone/>
            </a:pPr>
            <a:endParaRPr sz="2000" b="1">
              <a:latin typeface="Candara"/>
              <a:ea typeface="Candara"/>
              <a:cs typeface="Candara"/>
              <a:sym typeface="Candara"/>
            </a:endParaRPr>
          </a:p>
          <a:p>
            <a:pPr marL="0" lvl="0" indent="0" algn="just" rtl="0">
              <a:lnSpc>
                <a:spcPct val="95000"/>
              </a:lnSpc>
              <a:spcBef>
                <a:spcPts val="0"/>
              </a:spcBef>
              <a:spcAft>
                <a:spcPts val="0"/>
              </a:spcAft>
              <a:buSzPts val="935"/>
              <a:buNone/>
            </a:pPr>
            <a:endParaRPr sz="1800" b="1">
              <a:latin typeface="Candara"/>
              <a:ea typeface="Candara"/>
              <a:cs typeface="Candara"/>
              <a:sym typeface="Candara"/>
            </a:endParaRPr>
          </a:p>
          <a:p>
            <a:pPr marL="0" lvl="0" indent="0" algn="just" rtl="0">
              <a:lnSpc>
                <a:spcPct val="95000"/>
              </a:lnSpc>
              <a:spcBef>
                <a:spcPts val="0"/>
              </a:spcBef>
              <a:spcAft>
                <a:spcPts val="0"/>
              </a:spcAft>
              <a:buSzPts val="935"/>
              <a:buNone/>
            </a:pPr>
            <a:endParaRPr sz="1800" b="1">
              <a:latin typeface="Candara"/>
              <a:ea typeface="Candara"/>
              <a:cs typeface="Candara"/>
              <a:sym typeface="Candara"/>
            </a:endParaRPr>
          </a:p>
        </p:txBody>
      </p:sp>
      <p:pic>
        <p:nvPicPr>
          <p:cNvPr id="211" name="Google Shape;211;g11c8c22f7b8_2_258"/>
          <p:cNvPicPr preferRelativeResize="0"/>
          <p:nvPr/>
        </p:nvPicPr>
        <p:blipFill rotWithShape="1">
          <a:blip r:embed="rId3">
            <a:alphaModFix/>
          </a:blip>
          <a:srcRect/>
          <a:stretch/>
        </p:blipFill>
        <p:spPr>
          <a:xfrm>
            <a:off x="7635775" y="1561088"/>
            <a:ext cx="3983550" cy="3274125"/>
          </a:xfrm>
          <a:prstGeom prst="rect">
            <a:avLst/>
          </a:prstGeom>
          <a:noFill/>
          <a:ln>
            <a:noFill/>
          </a:ln>
        </p:spPr>
      </p:pic>
      <p:sp>
        <p:nvSpPr>
          <p:cNvPr id="212" name="Google Shape;212;g11c8c22f7b8_2_258"/>
          <p:cNvSpPr txBox="1"/>
          <p:nvPr/>
        </p:nvSpPr>
        <p:spPr>
          <a:xfrm>
            <a:off x="7635775" y="4835213"/>
            <a:ext cx="42795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Sumber gambar: https://www.theaa.com/driving-school/driving-lessons/advice/show-me-tell-me</a:t>
            </a:r>
            <a:endParaRPr sz="9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g11c8c22f7b8_2_266"/>
          <p:cNvSpPr txBox="1">
            <a:spLocks noGrp="1"/>
          </p:cNvSpPr>
          <p:nvPr>
            <p:ph type="body" idx="1"/>
          </p:nvPr>
        </p:nvSpPr>
        <p:spPr>
          <a:xfrm>
            <a:off x="663381" y="1450496"/>
            <a:ext cx="5819700" cy="4749300"/>
          </a:xfrm>
          <a:prstGeom prst="rect">
            <a:avLst/>
          </a:prstGeom>
          <a:noFill/>
          <a:ln>
            <a:noFill/>
          </a:ln>
        </p:spPr>
        <p:txBody>
          <a:bodyPr spcFirstLastPara="1" wrap="square" lIns="91425" tIns="45700" rIns="91425" bIns="45700" anchor="t" anchorCtr="0">
            <a:normAutofit fontScale="55000" lnSpcReduction="20000"/>
          </a:bodyPr>
          <a:lstStyle/>
          <a:p>
            <a:pPr marL="0" lvl="0" indent="0" algn="just" rtl="0">
              <a:lnSpc>
                <a:spcPct val="90000"/>
              </a:lnSpc>
              <a:spcBef>
                <a:spcPts val="1000"/>
              </a:spcBef>
              <a:spcAft>
                <a:spcPts val="0"/>
              </a:spcAft>
              <a:buSzPct val="77574"/>
              <a:buNone/>
            </a:pPr>
            <a:r>
              <a:rPr lang="en-US" sz="3750" b="1" i="1">
                <a:solidFill>
                  <a:srgbClr val="2F5597"/>
                </a:solidFill>
                <a:latin typeface="Candara"/>
                <a:ea typeface="Candara"/>
                <a:cs typeface="Candara"/>
                <a:sym typeface="Candara"/>
              </a:rPr>
              <a:t>Garis finish CP ada di akhir kelas 12. Untuk mencapai garis finish tersebut, pemerintah membuatnya ke dalam 6 etape yang disebut fase. Setiap fase lamanya 1-3 tahun.</a:t>
            </a:r>
            <a:endParaRPr sz="3750" b="1" i="1">
              <a:solidFill>
                <a:srgbClr val="2F5597"/>
              </a:solidFill>
              <a:latin typeface="Candara"/>
              <a:ea typeface="Candara"/>
              <a:cs typeface="Candara"/>
              <a:sym typeface="Candara"/>
            </a:endParaRPr>
          </a:p>
          <a:p>
            <a:pPr marL="0" lvl="0" indent="0" algn="just" rtl="0">
              <a:lnSpc>
                <a:spcPct val="90000"/>
              </a:lnSpc>
              <a:spcBef>
                <a:spcPts val="1000"/>
              </a:spcBef>
              <a:spcAft>
                <a:spcPts val="0"/>
              </a:spcAft>
              <a:buSzPct val="77574"/>
              <a:buNone/>
            </a:pPr>
            <a:r>
              <a:rPr lang="en-US" sz="3750" b="1">
                <a:latin typeface="Candara"/>
                <a:ea typeface="Candara"/>
                <a:cs typeface="Candara"/>
                <a:sym typeface="Candara"/>
              </a:rPr>
              <a:t>Penggunaan istilah “fase” dilakukan untuk membedakannya dengan kelas karena peserta didik di satu kelas yang sama bisa jadi belajar dalam fase pembelajaran yang berbeda.</a:t>
            </a:r>
            <a:endParaRPr sz="3750" b="1">
              <a:latin typeface="Candara"/>
              <a:ea typeface="Candara"/>
              <a:cs typeface="Candara"/>
              <a:sym typeface="Candara"/>
            </a:endParaRPr>
          </a:p>
          <a:p>
            <a:pPr marL="0" lvl="0" indent="0" algn="just" rtl="0">
              <a:lnSpc>
                <a:spcPct val="90000"/>
              </a:lnSpc>
              <a:spcBef>
                <a:spcPts val="1000"/>
              </a:spcBef>
              <a:spcAft>
                <a:spcPts val="0"/>
              </a:spcAft>
              <a:buSzPct val="77574"/>
              <a:buNone/>
            </a:pPr>
            <a:r>
              <a:rPr lang="en-US" sz="3750" b="1">
                <a:latin typeface="Candara"/>
                <a:ea typeface="Candara"/>
                <a:cs typeface="Candara"/>
                <a:sym typeface="Candara"/>
              </a:rPr>
              <a:t>Fase memberikan keleluasaan dan keadilan bagi guru dan siswa untuk menyesuaikan rancangan pembelajaran dengan tahapan perkembangan, kemampuan, minat, konteks, dan kecepatan belajar siswa (</a:t>
            </a:r>
            <a:r>
              <a:rPr lang="en-US" sz="3750" b="1" i="1">
                <a:latin typeface="Candara"/>
                <a:ea typeface="Candara"/>
                <a:cs typeface="Candara"/>
                <a:sym typeface="Candara"/>
              </a:rPr>
              <a:t>Teaching at The Right Level</a:t>
            </a:r>
            <a:r>
              <a:rPr lang="en-US" sz="3750" b="1">
                <a:latin typeface="Candara"/>
                <a:ea typeface="Candara"/>
                <a:cs typeface="Candara"/>
                <a:sym typeface="Candara"/>
              </a:rPr>
              <a:t>).  </a:t>
            </a:r>
            <a:endParaRPr sz="3750" b="1">
              <a:latin typeface="Candara"/>
              <a:ea typeface="Candara"/>
              <a:cs typeface="Candara"/>
              <a:sym typeface="Candara"/>
            </a:endParaRPr>
          </a:p>
          <a:p>
            <a:pPr marL="0" lvl="0" indent="0" algn="just" rtl="0">
              <a:lnSpc>
                <a:spcPct val="90000"/>
              </a:lnSpc>
              <a:spcBef>
                <a:spcPts val="1000"/>
              </a:spcBef>
              <a:spcAft>
                <a:spcPts val="0"/>
              </a:spcAft>
              <a:buSzPct val="77574"/>
              <a:buNone/>
            </a:pPr>
            <a:r>
              <a:rPr lang="en-US" sz="3750" b="1">
                <a:latin typeface="Candara"/>
                <a:ea typeface="Candara"/>
                <a:cs typeface="Candara"/>
                <a:sym typeface="Candara"/>
              </a:rPr>
              <a:t>Dengan penggunaan Fase, diharapkan siswa akan dapat memiliki waktu lebih panjang untuk memahami dan mendalami konsep-konsep dan keterampilan untuk mencapai sebuah kompetensi yang dibangun CP. </a:t>
            </a:r>
            <a:endParaRPr sz="3750" b="1">
              <a:latin typeface="Candara"/>
              <a:ea typeface="Candara"/>
              <a:cs typeface="Candara"/>
              <a:sym typeface="Candara"/>
            </a:endParaRPr>
          </a:p>
          <a:p>
            <a:pPr marL="0" lvl="0" indent="0" algn="just" rtl="0">
              <a:lnSpc>
                <a:spcPct val="90000"/>
              </a:lnSpc>
              <a:spcBef>
                <a:spcPts val="1000"/>
              </a:spcBef>
              <a:spcAft>
                <a:spcPts val="0"/>
              </a:spcAft>
              <a:buSzPct val="88887"/>
              <a:buNone/>
            </a:pPr>
            <a:endParaRPr sz="1800">
              <a:latin typeface="Candara"/>
              <a:ea typeface="Candara"/>
              <a:cs typeface="Candara"/>
              <a:sym typeface="Candara"/>
            </a:endParaRPr>
          </a:p>
        </p:txBody>
      </p:sp>
      <p:sp>
        <p:nvSpPr>
          <p:cNvPr id="218" name="Google Shape;218;g11c8c22f7b8_2_266"/>
          <p:cNvSpPr txBox="1"/>
          <p:nvPr/>
        </p:nvSpPr>
        <p:spPr>
          <a:xfrm>
            <a:off x="7122550" y="5336450"/>
            <a:ext cx="44754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sumber gambar: https://momobil.id/news/penjelasan-arti-indikator-huruf-di-speedometer-mobil/</a:t>
            </a:r>
            <a:endParaRPr sz="900" b="0" i="0" u="none" strike="noStrike" cap="none">
              <a:solidFill>
                <a:srgbClr val="000000"/>
              </a:solidFill>
              <a:latin typeface="Arial"/>
              <a:ea typeface="Arial"/>
              <a:cs typeface="Arial"/>
              <a:sym typeface="Arial"/>
            </a:endParaRPr>
          </a:p>
        </p:txBody>
      </p:sp>
      <p:pic>
        <p:nvPicPr>
          <p:cNvPr id="219" name="Google Shape;219;g11c8c22f7b8_2_266"/>
          <p:cNvPicPr preferRelativeResize="0">
            <a:picLocks noGrp="1"/>
          </p:cNvPicPr>
          <p:nvPr>
            <p:ph type="pic" idx="2"/>
          </p:nvPr>
        </p:nvPicPr>
        <p:blipFill rotWithShape="1">
          <a:blip r:embed="rId3">
            <a:alphaModFix/>
          </a:blip>
          <a:srcRect l="14383" r="14376"/>
          <a:stretch/>
        </p:blipFill>
        <p:spPr>
          <a:xfrm>
            <a:off x="7150100" y="1494006"/>
            <a:ext cx="4475400" cy="353371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10499d34253_0_30"/>
          <p:cNvSpPr/>
          <p:nvPr/>
        </p:nvSpPr>
        <p:spPr>
          <a:xfrm>
            <a:off x="6070550" y="3722500"/>
            <a:ext cx="4624500" cy="1832700"/>
          </a:xfrm>
          <a:prstGeom prst="roundRect">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g10499d34253_0_30"/>
          <p:cNvSpPr txBox="1">
            <a:spLocks noGrp="1"/>
          </p:cNvSpPr>
          <p:nvPr>
            <p:ph type="title"/>
          </p:nvPr>
        </p:nvSpPr>
        <p:spPr>
          <a:xfrm>
            <a:off x="838201" y="1127884"/>
            <a:ext cx="10515600" cy="1117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sz="3100" b="1">
                <a:solidFill>
                  <a:srgbClr val="0B5394"/>
                </a:solidFill>
                <a:latin typeface="Candara"/>
                <a:ea typeface="Candara"/>
                <a:cs typeface="Candara"/>
                <a:sym typeface="Candara"/>
              </a:rPr>
              <a:t>CP dirumuskan dalam bentuk Fase, bukan per tahun</a:t>
            </a:r>
            <a:endParaRPr sz="3100" b="1">
              <a:solidFill>
                <a:srgbClr val="0B5394"/>
              </a:solidFill>
              <a:latin typeface="Candara"/>
              <a:ea typeface="Candara"/>
              <a:cs typeface="Candara"/>
              <a:sym typeface="Candara"/>
            </a:endParaRPr>
          </a:p>
          <a:p>
            <a:pPr marL="0" lvl="0" indent="0" algn="l" rtl="0">
              <a:lnSpc>
                <a:spcPct val="90000"/>
              </a:lnSpc>
              <a:spcBef>
                <a:spcPts val="0"/>
              </a:spcBef>
              <a:spcAft>
                <a:spcPts val="0"/>
              </a:spcAft>
              <a:buClr>
                <a:schemeClr val="dk1"/>
              </a:buClr>
              <a:buSzPts val="1800"/>
              <a:buFont typeface="Arial"/>
              <a:buNone/>
            </a:pPr>
            <a:r>
              <a:rPr lang="en-US" sz="3100" b="1">
                <a:solidFill>
                  <a:srgbClr val="0B5394"/>
                </a:solidFill>
                <a:latin typeface="Candara"/>
                <a:ea typeface="Candara"/>
                <a:cs typeface="Candara"/>
                <a:sym typeface="Candara"/>
              </a:rPr>
              <a:t>CP selalu berpusat pada siswa, bukan pada ketuntasan materi</a:t>
            </a:r>
            <a:endParaRPr sz="3100" b="1">
              <a:solidFill>
                <a:srgbClr val="0B5394"/>
              </a:solidFill>
              <a:latin typeface="Candara"/>
              <a:ea typeface="Candara"/>
              <a:cs typeface="Candara"/>
              <a:sym typeface="Candara"/>
            </a:endParaRPr>
          </a:p>
          <a:p>
            <a:pPr marL="0" lvl="0" indent="0" algn="l" rtl="0">
              <a:lnSpc>
                <a:spcPct val="90000"/>
              </a:lnSpc>
              <a:spcBef>
                <a:spcPts val="0"/>
              </a:spcBef>
              <a:spcAft>
                <a:spcPts val="0"/>
              </a:spcAft>
              <a:buSzPts val="1800"/>
              <a:buNone/>
            </a:pPr>
            <a:endParaRPr b="1"/>
          </a:p>
        </p:txBody>
      </p:sp>
      <p:sp>
        <p:nvSpPr>
          <p:cNvPr id="226" name="Google Shape;226;g10499d34253_0_30"/>
          <p:cNvSpPr txBox="1">
            <a:spLocks noGrp="1"/>
          </p:cNvSpPr>
          <p:nvPr>
            <p:ph type="body" idx="1"/>
          </p:nvPr>
        </p:nvSpPr>
        <p:spPr>
          <a:xfrm>
            <a:off x="838200" y="2355925"/>
            <a:ext cx="5181600" cy="38211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r>
              <a:rPr lang="en-US" b="1">
                <a:latin typeface="Candara"/>
                <a:ea typeface="Candara"/>
                <a:cs typeface="Candara"/>
                <a:sym typeface="Candara"/>
              </a:rPr>
              <a:t>Jenjang PAUD</a:t>
            </a:r>
            <a:endParaRPr b="1">
              <a:latin typeface="Candara"/>
              <a:ea typeface="Candara"/>
              <a:cs typeface="Candara"/>
              <a:sym typeface="Candara"/>
            </a:endParaRPr>
          </a:p>
          <a:p>
            <a:pPr marL="457200" lvl="0" indent="-342900" algn="l" rtl="0">
              <a:lnSpc>
                <a:spcPct val="90000"/>
              </a:lnSpc>
              <a:spcBef>
                <a:spcPts val="1000"/>
              </a:spcBef>
              <a:spcAft>
                <a:spcPts val="0"/>
              </a:spcAft>
              <a:buSzPts val="1800"/>
              <a:buFont typeface="Candara"/>
              <a:buChar char="•"/>
            </a:pPr>
            <a:r>
              <a:rPr lang="en-US">
                <a:latin typeface="Candara"/>
                <a:ea typeface="Candara"/>
                <a:cs typeface="Candara"/>
                <a:sym typeface="Candara"/>
              </a:rPr>
              <a:t>Fase Fondasi (TK B)</a:t>
            </a:r>
            <a:endParaRPr>
              <a:latin typeface="Candara"/>
              <a:ea typeface="Candara"/>
              <a:cs typeface="Candara"/>
              <a:sym typeface="Candara"/>
            </a:endParaRPr>
          </a:p>
          <a:p>
            <a:pPr marL="0" lvl="0" indent="0" algn="l" rtl="0">
              <a:lnSpc>
                <a:spcPct val="90000"/>
              </a:lnSpc>
              <a:spcBef>
                <a:spcPts val="1000"/>
              </a:spcBef>
              <a:spcAft>
                <a:spcPts val="0"/>
              </a:spcAft>
              <a:buSzPts val="1800"/>
              <a:buNone/>
            </a:pPr>
            <a:endParaRPr>
              <a:latin typeface="Candara"/>
              <a:ea typeface="Candara"/>
              <a:cs typeface="Candara"/>
              <a:sym typeface="Candara"/>
            </a:endParaRPr>
          </a:p>
          <a:p>
            <a:pPr marL="0" lvl="0" indent="0" algn="l" rtl="0">
              <a:lnSpc>
                <a:spcPct val="90000"/>
              </a:lnSpc>
              <a:spcBef>
                <a:spcPts val="1000"/>
              </a:spcBef>
              <a:spcAft>
                <a:spcPts val="0"/>
              </a:spcAft>
              <a:buSzPts val="1800"/>
              <a:buNone/>
            </a:pPr>
            <a:r>
              <a:rPr lang="en-US" b="1">
                <a:latin typeface="Candara"/>
                <a:ea typeface="Candara"/>
                <a:cs typeface="Candara"/>
                <a:sym typeface="Candara"/>
              </a:rPr>
              <a:t>Jenjang SD</a:t>
            </a:r>
            <a:endParaRPr b="1">
              <a:latin typeface="Candara"/>
              <a:ea typeface="Candara"/>
              <a:cs typeface="Candara"/>
              <a:sym typeface="Candara"/>
            </a:endParaRPr>
          </a:p>
          <a:p>
            <a:pPr marL="457200" lvl="0" indent="-342900" algn="l" rtl="0">
              <a:lnSpc>
                <a:spcPct val="90000"/>
              </a:lnSpc>
              <a:spcBef>
                <a:spcPts val="1000"/>
              </a:spcBef>
              <a:spcAft>
                <a:spcPts val="0"/>
              </a:spcAft>
              <a:buSzPts val="1800"/>
              <a:buFont typeface="Candara"/>
              <a:buChar char="•"/>
            </a:pPr>
            <a:r>
              <a:rPr lang="en-US">
                <a:latin typeface="Candara"/>
                <a:ea typeface="Candara"/>
                <a:cs typeface="Candara"/>
                <a:sym typeface="Candara"/>
              </a:rPr>
              <a:t>Fase A (Kelas 1-2 SD)</a:t>
            </a:r>
            <a:endParaRPr>
              <a:latin typeface="Candara"/>
              <a:ea typeface="Candara"/>
              <a:cs typeface="Candara"/>
              <a:sym typeface="Candara"/>
            </a:endParaRPr>
          </a:p>
          <a:p>
            <a:pPr marL="457200" lvl="0" indent="-342900" algn="l" rtl="0">
              <a:lnSpc>
                <a:spcPct val="90000"/>
              </a:lnSpc>
              <a:spcBef>
                <a:spcPts val="0"/>
              </a:spcBef>
              <a:spcAft>
                <a:spcPts val="0"/>
              </a:spcAft>
              <a:buSzPts val="1800"/>
              <a:buFont typeface="Candara"/>
              <a:buChar char="•"/>
            </a:pPr>
            <a:r>
              <a:rPr lang="en-US">
                <a:latin typeface="Candara"/>
                <a:ea typeface="Candara"/>
                <a:cs typeface="Candara"/>
                <a:sym typeface="Candara"/>
              </a:rPr>
              <a:t>Fase B (Kelas 3-4 SD)</a:t>
            </a:r>
            <a:endParaRPr>
              <a:latin typeface="Candara"/>
              <a:ea typeface="Candara"/>
              <a:cs typeface="Candara"/>
              <a:sym typeface="Candara"/>
            </a:endParaRPr>
          </a:p>
          <a:p>
            <a:pPr marL="457200" lvl="0" indent="-342900" algn="l" rtl="0">
              <a:lnSpc>
                <a:spcPct val="90000"/>
              </a:lnSpc>
              <a:spcBef>
                <a:spcPts val="0"/>
              </a:spcBef>
              <a:spcAft>
                <a:spcPts val="0"/>
              </a:spcAft>
              <a:buSzPts val="1800"/>
              <a:buFont typeface="Candara"/>
              <a:buChar char="•"/>
            </a:pPr>
            <a:r>
              <a:rPr lang="en-US">
                <a:latin typeface="Candara"/>
                <a:ea typeface="Candara"/>
                <a:cs typeface="Candara"/>
                <a:sym typeface="Candara"/>
              </a:rPr>
              <a:t>Fase C (Kelas 5-6 SD)</a:t>
            </a:r>
            <a:endParaRPr>
              <a:latin typeface="Candara"/>
              <a:ea typeface="Candara"/>
              <a:cs typeface="Candara"/>
              <a:sym typeface="Candara"/>
            </a:endParaRPr>
          </a:p>
        </p:txBody>
      </p:sp>
      <p:sp>
        <p:nvSpPr>
          <p:cNvPr id="227" name="Google Shape;227;g10499d34253_0_30"/>
          <p:cNvSpPr txBox="1">
            <a:spLocks noGrp="1"/>
          </p:cNvSpPr>
          <p:nvPr>
            <p:ph type="body" idx="2"/>
          </p:nvPr>
        </p:nvSpPr>
        <p:spPr>
          <a:xfrm>
            <a:off x="6172200" y="2355925"/>
            <a:ext cx="5181600" cy="38211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r>
              <a:rPr lang="en-US" b="1">
                <a:latin typeface="Candara"/>
                <a:ea typeface="Candara"/>
                <a:cs typeface="Candara"/>
                <a:sym typeface="Candara"/>
              </a:rPr>
              <a:t>Jenjang SMP</a:t>
            </a:r>
            <a:endParaRPr b="1">
              <a:latin typeface="Candara"/>
              <a:ea typeface="Candara"/>
              <a:cs typeface="Candara"/>
              <a:sym typeface="Candara"/>
            </a:endParaRPr>
          </a:p>
          <a:p>
            <a:pPr marL="457200" lvl="0" indent="-342900" algn="l" rtl="0">
              <a:lnSpc>
                <a:spcPct val="90000"/>
              </a:lnSpc>
              <a:spcBef>
                <a:spcPts val="1000"/>
              </a:spcBef>
              <a:spcAft>
                <a:spcPts val="0"/>
              </a:spcAft>
              <a:buSzPts val="1800"/>
              <a:buFont typeface="Candara"/>
              <a:buChar char="•"/>
            </a:pPr>
            <a:r>
              <a:rPr lang="en-US">
                <a:latin typeface="Candara"/>
                <a:ea typeface="Candara"/>
                <a:cs typeface="Candara"/>
                <a:sym typeface="Candara"/>
              </a:rPr>
              <a:t>Fase D (Kelas 7-9 SMP)</a:t>
            </a:r>
            <a:endParaRPr>
              <a:latin typeface="Candara"/>
              <a:ea typeface="Candara"/>
              <a:cs typeface="Candara"/>
              <a:sym typeface="Candara"/>
            </a:endParaRPr>
          </a:p>
          <a:p>
            <a:pPr marL="0" lvl="0" indent="0" algn="l" rtl="0">
              <a:lnSpc>
                <a:spcPct val="90000"/>
              </a:lnSpc>
              <a:spcBef>
                <a:spcPts val="1000"/>
              </a:spcBef>
              <a:spcAft>
                <a:spcPts val="0"/>
              </a:spcAft>
              <a:buSzPts val="1800"/>
              <a:buNone/>
            </a:pPr>
            <a:endParaRPr>
              <a:latin typeface="Candara"/>
              <a:ea typeface="Candara"/>
              <a:cs typeface="Candara"/>
              <a:sym typeface="Candara"/>
            </a:endParaRPr>
          </a:p>
          <a:p>
            <a:pPr marL="0" lvl="0" indent="0" algn="l" rtl="0">
              <a:lnSpc>
                <a:spcPct val="90000"/>
              </a:lnSpc>
              <a:spcBef>
                <a:spcPts val="1000"/>
              </a:spcBef>
              <a:spcAft>
                <a:spcPts val="0"/>
              </a:spcAft>
              <a:buSzPts val="1800"/>
              <a:buNone/>
            </a:pPr>
            <a:r>
              <a:rPr lang="en-US" b="1" u="sng">
                <a:latin typeface="Candara"/>
                <a:ea typeface="Candara"/>
                <a:cs typeface="Candara"/>
                <a:sym typeface="Candara"/>
              </a:rPr>
              <a:t>Jenjang S</a:t>
            </a:r>
            <a:r>
              <a:rPr lang="en-US" b="1" u="sng">
                <a:latin typeface="Candara"/>
                <a:ea typeface="Candara"/>
                <a:cs typeface="Candara"/>
                <a:sym typeface="Candar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MA</a:t>
            </a:r>
            <a:r>
              <a:rPr lang="en-US" b="1" u="sng">
                <a:latin typeface="Candara"/>
                <a:ea typeface="Candara"/>
                <a:cs typeface="Candara"/>
                <a:sym typeface="Candara"/>
              </a:rPr>
              <a:t>/SMK</a:t>
            </a:r>
            <a:endParaRPr b="1" u="sng">
              <a:latin typeface="Candara"/>
              <a:ea typeface="Candara"/>
              <a:cs typeface="Candara"/>
              <a:sym typeface="Candara"/>
            </a:endParaRPr>
          </a:p>
          <a:p>
            <a:pPr marL="457200" lvl="0" indent="-342900" algn="l" rtl="0">
              <a:lnSpc>
                <a:spcPct val="90000"/>
              </a:lnSpc>
              <a:spcBef>
                <a:spcPts val="1000"/>
              </a:spcBef>
              <a:spcAft>
                <a:spcPts val="0"/>
              </a:spcAft>
              <a:buSzPts val="1800"/>
              <a:buFont typeface="Candara"/>
              <a:buChar char="•"/>
            </a:pPr>
            <a:r>
              <a:rPr lang="en-US">
                <a:latin typeface="Candara"/>
                <a:ea typeface="Candara"/>
                <a:cs typeface="Candara"/>
                <a:sym typeface="Candara"/>
              </a:rPr>
              <a:t>Fase E (Kelas 10 SMA)</a:t>
            </a:r>
            <a:endParaRPr>
              <a:latin typeface="Candara"/>
              <a:ea typeface="Candara"/>
              <a:cs typeface="Candara"/>
              <a:sym typeface="Candara"/>
            </a:endParaRPr>
          </a:p>
          <a:p>
            <a:pPr marL="457200" lvl="0" indent="-342900" algn="l" rtl="0">
              <a:lnSpc>
                <a:spcPct val="90000"/>
              </a:lnSpc>
              <a:spcBef>
                <a:spcPts val="0"/>
              </a:spcBef>
              <a:spcAft>
                <a:spcPts val="0"/>
              </a:spcAft>
              <a:buSzPts val="1800"/>
              <a:buFont typeface="Candara"/>
              <a:buChar char="•"/>
            </a:pPr>
            <a:r>
              <a:rPr lang="en-US">
                <a:latin typeface="Candara"/>
                <a:ea typeface="Candara"/>
                <a:cs typeface="Candara"/>
                <a:sym typeface="Candara"/>
              </a:rPr>
              <a:t>Fase F (Kelas 11-12 SMA)</a:t>
            </a:r>
            <a:endParaRPr>
              <a:latin typeface="Candara"/>
              <a:ea typeface="Candara"/>
              <a:cs typeface="Candara"/>
              <a:sym typeface="Candar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g11c8c22f7b8_2_74"/>
          <p:cNvSpPr txBox="1">
            <a:spLocks noGrp="1"/>
          </p:cNvSpPr>
          <p:nvPr>
            <p:ph type="title"/>
          </p:nvPr>
        </p:nvSpPr>
        <p:spPr>
          <a:xfrm>
            <a:off x="1037301" y="1003384"/>
            <a:ext cx="10515600" cy="1117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solidFill>
                  <a:schemeClr val="accent1"/>
                </a:solidFill>
                <a:latin typeface="Candara"/>
                <a:ea typeface="Candara"/>
                <a:cs typeface="Candara"/>
                <a:sym typeface="Candara"/>
              </a:rPr>
              <a:t>Agenda</a:t>
            </a:r>
            <a:endParaRPr b="1">
              <a:solidFill>
                <a:schemeClr val="accent1"/>
              </a:solidFill>
              <a:latin typeface="Candara"/>
              <a:ea typeface="Candara"/>
              <a:cs typeface="Candara"/>
              <a:sym typeface="Candara"/>
            </a:endParaRPr>
          </a:p>
        </p:txBody>
      </p:sp>
      <p:sp>
        <p:nvSpPr>
          <p:cNvPr id="116" name="Google Shape;116;g11c8c22f7b8_2_74"/>
          <p:cNvSpPr txBox="1">
            <a:spLocks noGrp="1"/>
          </p:cNvSpPr>
          <p:nvPr>
            <p:ph type="body" idx="1"/>
          </p:nvPr>
        </p:nvSpPr>
        <p:spPr>
          <a:xfrm>
            <a:off x="838200" y="1968500"/>
            <a:ext cx="4279500" cy="4208400"/>
          </a:xfrm>
          <a:prstGeom prst="rect">
            <a:avLst/>
          </a:prstGeom>
          <a:noFill/>
          <a:ln>
            <a:noFill/>
          </a:ln>
        </p:spPr>
        <p:txBody>
          <a:bodyPr spcFirstLastPara="1" wrap="square" lIns="91425" tIns="45700" rIns="91425" bIns="45700" anchor="t" anchorCtr="0">
            <a:normAutofit/>
          </a:bodyPr>
          <a:lstStyle/>
          <a:p>
            <a:pPr marL="228600" lvl="0" indent="-203200" algn="l" rtl="0">
              <a:lnSpc>
                <a:spcPct val="90000"/>
              </a:lnSpc>
              <a:spcBef>
                <a:spcPts val="1000"/>
              </a:spcBef>
              <a:spcAft>
                <a:spcPts val="0"/>
              </a:spcAft>
              <a:buClr>
                <a:srgbClr val="202124"/>
              </a:buClr>
              <a:buSzPts val="2400"/>
              <a:buFont typeface="Candara"/>
              <a:buChar char="●"/>
            </a:pPr>
            <a:r>
              <a:rPr lang="en-US" sz="2400" b="1">
                <a:solidFill>
                  <a:srgbClr val="202124"/>
                </a:solidFill>
                <a:latin typeface="Candara"/>
                <a:ea typeface="Candara"/>
                <a:cs typeface="Candara"/>
                <a:sym typeface="Candara"/>
              </a:rPr>
              <a:t>Perkenalan</a:t>
            </a:r>
            <a:endParaRPr sz="2400" b="1">
              <a:solidFill>
                <a:srgbClr val="202124"/>
              </a:solidFill>
              <a:latin typeface="Candara"/>
              <a:ea typeface="Candara"/>
              <a:cs typeface="Candara"/>
              <a:sym typeface="Candara"/>
            </a:endParaRPr>
          </a:p>
          <a:p>
            <a:pPr marL="228600" lvl="0" indent="-203200" algn="l" rtl="0">
              <a:lnSpc>
                <a:spcPct val="90000"/>
              </a:lnSpc>
              <a:spcBef>
                <a:spcPts val="0"/>
              </a:spcBef>
              <a:spcAft>
                <a:spcPts val="0"/>
              </a:spcAft>
              <a:buClr>
                <a:srgbClr val="202124"/>
              </a:buClr>
              <a:buSzPts val="2400"/>
              <a:buFont typeface="Candara"/>
              <a:buChar char="●"/>
            </a:pPr>
            <a:r>
              <a:rPr lang="en-US" sz="2400" b="1">
                <a:solidFill>
                  <a:srgbClr val="202124"/>
                </a:solidFill>
                <a:latin typeface="Candara"/>
                <a:ea typeface="Candara"/>
                <a:cs typeface="Candara"/>
                <a:sym typeface="Candara"/>
              </a:rPr>
              <a:t>Kesepakatan Kelas</a:t>
            </a:r>
            <a:endParaRPr sz="2400" b="1">
              <a:solidFill>
                <a:srgbClr val="202124"/>
              </a:solidFill>
              <a:latin typeface="Candara"/>
              <a:ea typeface="Candara"/>
              <a:cs typeface="Candara"/>
              <a:sym typeface="Candara"/>
            </a:endParaRPr>
          </a:p>
          <a:p>
            <a:pPr marL="228600" lvl="0" indent="-203200" algn="l" rtl="0">
              <a:lnSpc>
                <a:spcPct val="90000"/>
              </a:lnSpc>
              <a:spcBef>
                <a:spcPts val="0"/>
              </a:spcBef>
              <a:spcAft>
                <a:spcPts val="0"/>
              </a:spcAft>
              <a:buClr>
                <a:srgbClr val="202124"/>
              </a:buClr>
              <a:buSzPts val="2400"/>
              <a:buFont typeface="Candara"/>
              <a:buChar char="●"/>
            </a:pPr>
            <a:r>
              <a:rPr lang="en-US" sz="2400" b="1">
                <a:solidFill>
                  <a:srgbClr val="202124"/>
                </a:solidFill>
                <a:latin typeface="Candara"/>
                <a:ea typeface="Candara"/>
                <a:cs typeface="Candara"/>
                <a:sym typeface="Candar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Ice Breaking</a:t>
            </a:r>
            <a:endParaRPr sz="2400" b="1">
              <a:solidFill>
                <a:srgbClr val="202124"/>
              </a:solidFill>
              <a:latin typeface="Candara"/>
              <a:ea typeface="Candara"/>
              <a:cs typeface="Candara"/>
              <a:sym typeface="Candara"/>
            </a:endParaRPr>
          </a:p>
          <a:p>
            <a:pPr marL="228600" lvl="0" indent="-203200" algn="l" rtl="0">
              <a:lnSpc>
                <a:spcPct val="90000"/>
              </a:lnSpc>
              <a:spcBef>
                <a:spcPts val="0"/>
              </a:spcBef>
              <a:spcAft>
                <a:spcPts val="0"/>
              </a:spcAft>
              <a:buClr>
                <a:srgbClr val="202124"/>
              </a:buClr>
              <a:buSzPts val="2400"/>
              <a:buFont typeface="Candara"/>
              <a:buChar char="●"/>
            </a:pPr>
            <a:r>
              <a:rPr lang="en-US" sz="2400" b="1">
                <a:solidFill>
                  <a:srgbClr val="202124"/>
                </a:solidFill>
                <a:latin typeface="Candara"/>
                <a:ea typeface="Candara"/>
                <a:cs typeface="Candara"/>
                <a:sym typeface="Candara"/>
              </a:rPr>
              <a:t>Mulai Dari Diri</a:t>
            </a:r>
            <a:endParaRPr sz="2400" b="1">
              <a:solidFill>
                <a:srgbClr val="202124"/>
              </a:solidFill>
              <a:latin typeface="Candara"/>
              <a:ea typeface="Candara"/>
              <a:cs typeface="Candara"/>
              <a:sym typeface="Candara"/>
            </a:endParaRPr>
          </a:p>
          <a:p>
            <a:pPr marL="228600" lvl="0" indent="-203200" algn="l" rtl="0">
              <a:lnSpc>
                <a:spcPct val="90000"/>
              </a:lnSpc>
              <a:spcBef>
                <a:spcPts val="0"/>
              </a:spcBef>
              <a:spcAft>
                <a:spcPts val="0"/>
              </a:spcAft>
              <a:buClr>
                <a:srgbClr val="202124"/>
              </a:buClr>
              <a:buSzPts val="2400"/>
              <a:buFont typeface="Candara"/>
              <a:buChar char="●"/>
            </a:pPr>
            <a:r>
              <a:rPr lang="en-US" sz="2400" b="1">
                <a:solidFill>
                  <a:srgbClr val="202124"/>
                </a:solidFill>
                <a:latin typeface="Candara"/>
                <a:ea typeface="Candara"/>
                <a:cs typeface="Candara"/>
                <a:sym typeface="Candara"/>
              </a:rPr>
              <a:t>Eksplorasi Konsep</a:t>
            </a:r>
            <a:endParaRPr sz="2400" b="1">
              <a:solidFill>
                <a:srgbClr val="202124"/>
              </a:solidFill>
              <a:latin typeface="Candara"/>
              <a:ea typeface="Candara"/>
              <a:cs typeface="Candara"/>
              <a:sym typeface="Candara"/>
            </a:endParaRPr>
          </a:p>
          <a:p>
            <a:pPr marL="228600" lvl="0" indent="-203200" algn="l" rtl="0">
              <a:lnSpc>
                <a:spcPct val="90000"/>
              </a:lnSpc>
              <a:spcBef>
                <a:spcPts val="0"/>
              </a:spcBef>
              <a:spcAft>
                <a:spcPts val="0"/>
              </a:spcAft>
              <a:buClr>
                <a:srgbClr val="202124"/>
              </a:buClr>
              <a:buSzPts val="2400"/>
              <a:buFont typeface="Candara"/>
              <a:buChar char="●"/>
            </a:pPr>
            <a:r>
              <a:rPr lang="en-US" sz="2400" b="1">
                <a:solidFill>
                  <a:srgbClr val="202124"/>
                </a:solidFill>
                <a:latin typeface="Candara"/>
                <a:ea typeface="Candara"/>
                <a:cs typeface="Candara"/>
                <a:sym typeface="Candara"/>
              </a:rPr>
              <a:t>Ruang Kolaborasi</a:t>
            </a:r>
            <a:endParaRPr sz="2400" b="1">
              <a:solidFill>
                <a:srgbClr val="202124"/>
              </a:solidFill>
              <a:latin typeface="Candara"/>
              <a:ea typeface="Candara"/>
              <a:cs typeface="Candara"/>
              <a:sym typeface="Candara"/>
            </a:endParaRPr>
          </a:p>
          <a:p>
            <a:pPr marL="228600" lvl="0" indent="-203200" algn="l" rtl="0">
              <a:lnSpc>
                <a:spcPct val="90000"/>
              </a:lnSpc>
              <a:spcBef>
                <a:spcPts val="0"/>
              </a:spcBef>
              <a:spcAft>
                <a:spcPts val="0"/>
              </a:spcAft>
              <a:buClr>
                <a:srgbClr val="202124"/>
              </a:buClr>
              <a:buSzPts val="2400"/>
              <a:buFont typeface="Candara"/>
              <a:buChar char="●"/>
            </a:pPr>
            <a:r>
              <a:rPr lang="en-US" sz="2400" b="1">
                <a:solidFill>
                  <a:srgbClr val="202124"/>
                </a:solidFill>
                <a:latin typeface="Candara"/>
                <a:ea typeface="Candara"/>
                <a:cs typeface="Candara"/>
                <a:sym typeface="Candara"/>
              </a:rPr>
              <a:t>Demonstrasi Kontekstual</a:t>
            </a:r>
            <a:endParaRPr sz="2400" b="1">
              <a:solidFill>
                <a:srgbClr val="202124"/>
              </a:solidFill>
              <a:latin typeface="Candara"/>
              <a:ea typeface="Candara"/>
              <a:cs typeface="Candara"/>
              <a:sym typeface="Candara"/>
            </a:endParaRPr>
          </a:p>
          <a:p>
            <a:pPr marL="228600" lvl="0" indent="-203200" algn="l" rtl="0">
              <a:lnSpc>
                <a:spcPct val="90000"/>
              </a:lnSpc>
              <a:spcBef>
                <a:spcPts val="0"/>
              </a:spcBef>
              <a:spcAft>
                <a:spcPts val="0"/>
              </a:spcAft>
              <a:buClr>
                <a:srgbClr val="202124"/>
              </a:buClr>
              <a:buSzPts val="2400"/>
              <a:buFont typeface="Candara"/>
              <a:buChar char="●"/>
            </a:pPr>
            <a:r>
              <a:rPr lang="en-US" sz="2400" b="1">
                <a:solidFill>
                  <a:srgbClr val="202124"/>
                </a:solidFill>
                <a:latin typeface="Candara"/>
                <a:ea typeface="Candara"/>
                <a:cs typeface="Candara"/>
                <a:sym typeface="Candara"/>
              </a:rPr>
              <a:t>Elaborasi Pemahaman</a:t>
            </a:r>
            <a:endParaRPr sz="2400" b="1">
              <a:solidFill>
                <a:srgbClr val="202124"/>
              </a:solidFill>
              <a:latin typeface="Candara"/>
              <a:ea typeface="Candara"/>
              <a:cs typeface="Candara"/>
              <a:sym typeface="Candara"/>
            </a:endParaRPr>
          </a:p>
          <a:p>
            <a:pPr marL="228600" lvl="0" indent="-203200" algn="l" rtl="0">
              <a:lnSpc>
                <a:spcPct val="90000"/>
              </a:lnSpc>
              <a:spcBef>
                <a:spcPts val="0"/>
              </a:spcBef>
              <a:spcAft>
                <a:spcPts val="0"/>
              </a:spcAft>
              <a:buClr>
                <a:srgbClr val="202124"/>
              </a:buClr>
              <a:buSzPts val="2400"/>
              <a:buFont typeface="Candara"/>
              <a:buChar char="●"/>
            </a:pPr>
            <a:r>
              <a:rPr lang="en-US" sz="2400" b="1">
                <a:solidFill>
                  <a:srgbClr val="202124"/>
                </a:solidFill>
                <a:latin typeface="Candara"/>
                <a:ea typeface="Candara"/>
                <a:cs typeface="Candara"/>
                <a:sym typeface="Candara"/>
              </a:rPr>
              <a:t>Rencana Aksi Nyata</a:t>
            </a:r>
            <a:endParaRPr sz="3000">
              <a:solidFill>
                <a:srgbClr val="202124"/>
              </a:solidFill>
              <a:latin typeface="Candara"/>
              <a:ea typeface="Candara"/>
              <a:cs typeface="Candara"/>
              <a:sym typeface="Candara"/>
            </a:endParaRPr>
          </a:p>
          <a:p>
            <a:pPr marL="0" lvl="0" indent="0" algn="just" rtl="0">
              <a:lnSpc>
                <a:spcPct val="115000"/>
              </a:lnSpc>
              <a:spcBef>
                <a:spcPts val="0"/>
              </a:spcBef>
              <a:spcAft>
                <a:spcPts val="0"/>
              </a:spcAft>
              <a:buSzPts val="1800"/>
              <a:buNone/>
            </a:pPr>
            <a:endParaRPr sz="3600" b="1">
              <a:solidFill>
                <a:srgbClr val="202124"/>
              </a:solidFill>
            </a:endParaRPr>
          </a:p>
        </p:txBody>
      </p:sp>
      <p:pic>
        <p:nvPicPr>
          <p:cNvPr id="117" name="Google Shape;117;g11c8c22f7b8_2_74"/>
          <p:cNvPicPr preferRelativeResize="0"/>
          <p:nvPr/>
        </p:nvPicPr>
        <p:blipFill rotWithShape="1">
          <a:blip r:embed="rId3">
            <a:alphaModFix/>
          </a:blip>
          <a:srcRect/>
          <a:stretch/>
        </p:blipFill>
        <p:spPr>
          <a:xfrm>
            <a:off x="5984175" y="1003374"/>
            <a:ext cx="5351825" cy="510290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g10b7ab799fb_0_1"/>
          <p:cNvSpPr txBox="1">
            <a:spLocks noGrp="1"/>
          </p:cNvSpPr>
          <p:nvPr>
            <p:ph type="body" idx="1"/>
          </p:nvPr>
        </p:nvSpPr>
        <p:spPr>
          <a:xfrm>
            <a:off x="952225" y="1501375"/>
            <a:ext cx="10515600" cy="41619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1000"/>
              </a:spcBef>
              <a:spcAft>
                <a:spcPts val="0"/>
              </a:spcAft>
              <a:buSzPts val="1800"/>
              <a:buNone/>
            </a:pPr>
            <a:endParaRPr sz="2600" b="1">
              <a:latin typeface="Candara"/>
              <a:ea typeface="Candara"/>
              <a:cs typeface="Candara"/>
              <a:sym typeface="Candara"/>
            </a:endParaRPr>
          </a:p>
          <a:p>
            <a:pPr marL="0" lvl="0" indent="0" algn="just" rtl="0">
              <a:lnSpc>
                <a:spcPct val="90000"/>
              </a:lnSpc>
              <a:spcBef>
                <a:spcPts val="1000"/>
              </a:spcBef>
              <a:spcAft>
                <a:spcPts val="0"/>
              </a:spcAft>
              <a:buSzPts val="1800"/>
              <a:buNone/>
            </a:pPr>
            <a:r>
              <a:rPr lang="en-US" sz="2600" b="1">
                <a:latin typeface="Candara"/>
                <a:ea typeface="Candara"/>
                <a:cs typeface="Candara"/>
                <a:sym typeface="Candara"/>
              </a:rPr>
              <a:t>Bagi peserta didik berkebutuhan khusus, apabila mengalami hambatan intelegensi dapat menggunakan CP pendidikan khusus, namun jika tidak mengalami hambatan intelegensi dapat menggunakan CP reguler dengan menerapkan prinsip modifikasi kurikulum. </a:t>
            </a:r>
            <a:endParaRPr sz="2600" b="1">
              <a:latin typeface="Candara"/>
              <a:ea typeface="Candara"/>
              <a:cs typeface="Candara"/>
              <a:sym typeface="Candara"/>
            </a:endParaRPr>
          </a:p>
          <a:p>
            <a:pPr marL="0" lvl="0" indent="0" algn="just" rtl="0">
              <a:lnSpc>
                <a:spcPct val="90000"/>
              </a:lnSpc>
              <a:spcBef>
                <a:spcPts val="1000"/>
              </a:spcBef>
              <a:spcAft>
                <a:spcPts val="0"/>
              </a:spcAft>
              <a:buSzPts val="1800"/>
              <a:buNone/>
            </a:pPr>
            <a:r>
              <a:rPr lang="en-US" sz="2600" b="1" i="1">
                <a:solidFill>
                  <a:srgbClr val="2F5597"/>
                </a:solidFill>
                <a:latin typeface="Candara"/>
                <a:ea typeface="Candara"/>
                <a:cs typeface="Candara"/>
                <a:sym typeface="Candara"/>
              </a:rPr>
              <a:t>Untuk CP Diksus, penentuan fase CP untuk siswa berdasarkan pada hasil Asesmen Diagnostik. Sangat mungkin sekali, di sebuah kelas terdapat perbedaan CP yang digunakan</a:t>
            </a:r>
            <a:r>
              <a:rPr lang="en-US" sz="2600" i="1">
                <a:solidFill>
                  <a:srgbClr val="2F5597"/>
                </a:solidFill>
                <a:latin typeface="Candara"/>
                <a:ea typeface="Candara"/>
                <a:cs typeface="Candara"/>
                <a:sym typeface="Candara"/>
              </a:rPr>
              <a:t>.</a:t>
            </a:r>
            <a:r>
              <a:rPr lang="en-US" sz="2400">
                <a:latin typeface="Candara"/>
                <a:ea typeface="Candara"/>
                <a:cs typeface="Candara"/>
                <a:sym typeface="Candara"/>
              </a:rPr>
              <a:t> </a:t>
            </a:r>
            <a:endParaRPr sz="2400" b="1">
              <a:latin typeface="Candara"/>
              <a:ea typeface="Candara"/>
              <a:cs typeface="Candara"/>
              <a:sym typeface="Candar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g11c8c22f7b8_2_274"/>
          <p:cNvSpPr txBox="1">
            <a:spLocks noGrp="1"/>
          </p:cNvSpPr>
          <p:nvPr>
            <p:ph type="title"/>
          </p:nvPr>
        </p:nvSpPr>
        <p:spPr>
          <a:xfrm>
            <a:off x="838100" y="1013225"/>
            <a:ext cx="6468300" cy="799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b="1">
                <a:solidFill>
                  <a:schemeClr val="accent1"/>
                </a:solidFill>
                <a:latin typeface="Candara"/>
                <a:ea typeface="Candara"/>
                <a:cs typeface="Candara"/>
                <a:sym typeface="Candara"/>
              </a:rPr>
              <a:t>Elemen Dalam CP</a:t>
            </a:r>
            <a:endParaRPr b="1">
              <a:solidFill>
                <a:schemeClr val="accent1"/>
              </a:solidFill>
              <a:latin typeface="Candara"/>
              <a:ea typeface="Candara"/>
              <a:cs typeface="Candara"/>
              <a:sym typeface="Candara"/>
            </a:endParaRPr>
          </a:p>
        </p:txBody>
      </p:sp>
      <p:sp>
        <p:nvSpPr>
          <p:cNvPr id="238" name="Google Shape;238;g11c8c22f7b8_2_274"/>
          <p:cNvSpPr txBox="1">
            <a:spLocks noGrp="1"/>
          </p:cNvSpPr>
          <p:nvPr>
            <p:ph type="body" idx="1"/>
          </p:nvPr>
        </p:nvSpPr>
        <p:spPr>
          <a:xfrm>
            <a:off x="838100" y="1812725"/>
            <a:ext cx="6746700" cy="4594200"/>
          </a:xfrm>
          <a:prstGeom prst="rect">
            <a:avLst/>
          </a:prstGeom>
          <a:noFill/>
          <a:ln>
            <a:noFill/>
          </a:ln>
        </p:spPr>
        <p:txBody>
          <a:bodyPr spcFirstLastPara="1" wrap="square" lIns="91425" tIns="45700" rIns="91425" bIns="45700" anchor="t" anchorCtr="0">
            <a:normAutofit fontScale="62500" lnSpcReduction="20000"/>
          </a:bodyPr>
          <a:lstStyle/>
          <a:p>
            <a:pPr marL="0" lvl="0" indent="0" algn="just" rtl="0">
              <a:lnSpc>
                <a:spcPct val="90000"/>
              </a:lnSpc>
              <a:spcBef>
                <a:spcPts val="1000"/>
              </a:spcBef>
              <a:spcAft>
                <a:spcPts val="0"/>
              </a:spcAft>
              <a:buSzPct val="84210"/>
              <a:buNone/>
            </a:pPr>
            <a:r>
              <a:rPr lang="en-US" sz="4500" b="1" i="1">
                <a:highlight>
                  <a:srgbClr val="FFFFFF"/>
                </a:highlight>
                <a:latin typeface="Candara"/>
                <a:ea typeface="Candara"/>
                <a:cs typeface="Candara"/>
                <a:sym typeface="Candara"/>
              </a:rPr>
              <a:t>Setiap </a:t>
            </a:r>
            <a:r>
              <a:rPr lang="en-US" sz="4500" b="1" i="1">
                <a:latin typeface="Candara"/>
                <a:ea typeface="Candara"/>
                <a:cs typeface="Candara"/>
                <a:sym typeface="Candara"/>
              </a:rPr>
              <a:t>CP suatu mata pelajaran memiliki beberapa elemen atau kelompok kompetensi esensial yang berlaku sama untuk semua fase pada mata pelajaran tersebut. </a:t>
            </a:r>
            <a:endParaRPr sz="4500" b="1" i="1">
              <a:latin typeface="Candara"/>
              <a:ea typeface="Candara"/>
              <a:cs typeface="Candara"/>
              <a:sym typeface="Candara"/>
            </a:endParaRPr>
          </a:p>
          <a:p>
            <a:pPr marL="0" lvl="0" indent="0" algn="just" rtl="0">
              <a:lnSpc>
                <a:spcPct val="90000"/>
              </a:lnSpc>
              <a:spcBef>
                <a:spcPts val="1000"/>
              </a:spcBef>
              <a:spcAft>
                <a:spcPts val="0"/>
              </a:spcAft>
              <a:buSzPct val="84210"/>
              <a:buNone/>
            </a:pPr>
            <a:r>
              <a:rPr lang="en-US" sz="4500" b="1" i="1">
                <a:latin typeface="Candara"/>
                <a:ea typeface="Candara"/>
                <a:cs typeface="Candara"/>
                <a:sym typeface="Candara"/>
              </a:rPr>
              <a:t>Masing-masing elemen tersebut memiliki capaian per fasenya sendiri yang saling menunjang untuk mencapai pemahaman yang dituju.</a:t>
            </a:r>
            <a:endParaRPr sz="4500" b="1" i="1">
              <a:latin typeface="Candara"/>
              <a:ea typeface="Candara"/>
              <a:cs typeface="Candara"/>
              <a:sym typeface="Candara"/>
            </a:endParaRPr>
          </a:p>
          <a:p>
            <a:pPr marL="0" lvl="0" indent="0" algn="just" rtl="0">
              <a:lnSpc>
                <a:spcPct val="90000"/>
              </a:lnSpc>
              <a:spcBef>
                <a:spcPts val="1000"/>
              </a:spcBef>
              <a:spcAft>
                <a:spcPts val="0"/>
              </a:spcAft>
              <a:buSzPct val="84210"/>
              <a:buNone/>
            </a:pPr>
            <a:r>
              <a:rPr lang="en-US" sz="4500" b="1" i="1">
                <a:latin typeface="Candara"/>
                <a:ea typeface="Candara"/>
                <a:cs typeface="Candara"/>
                <a:sym typeface="Candara"/>
              </a:rPr>
              <a:t>Elemen sebuah mata pelajaran mungkin saja sama atau berbeda dengan mata pelajaran lainnya.  </a:t>
            </a:r>
            <a:endParaRPr sz="1670">
              <a:solidFill>
                <a:srgbClr val="464749"/>
              </a:solidFill>
              <a:highlight>
                <a:srgbClr val="FFFFFF"/>
              </a:highlight>
              <a:latin typeface="Candara"/>
              <a:ea typeface="Candara"/>
              <a:cs typeface="Candara"/>
              <a:sym typeface="Candara"/>
            </a:endParaRPr>
          </a:p>
          <a:p>
            <a:pPr marL="0" lvl="0" indent="0" algn="just" rtl="0">
              <a:lnSpc>
                <a:spcPct val="90000"/>
              </a:lnSpc>
              <a:spcBef>
                <a:spcPts val="1000"/>
              </a:spcBef>
              <a:spcAft>
                <a:spcPts val="0"/>
              </a:spcAft>
              <a:buSzPct val="108270"/>
              <a:buNone/>
            </a:pPr>
            <a:r>
              <a:rPr lang="en-US" sz="3500">
                <a:solidFill>
                  <a:srgbClr val="464749"/>
                </a:solidFill>
                <a:highlight>
                  <a:srgbClr val="FFFFFF"/>
                </a:highlight>
                <a:latin typeface="Candara"/>
                <a:ea typeface="Candara"/>
                <a:cs typeface="Candara"/>
                <a:sym typeface="Candara"/>
              </a:rPr>
              <a:t>Contoh: </a:t>
            </a:r>
            <a:endParaRPr sz="3500">
              <a:solidFill>
                <a:srgbClr val="464749"/>
              </a:solidFill>
              <a:highlight>
                <a:srgbClr val="FFFFFF"/>
              </a:highlight>
              <a:latin typeface="Candara"/>
              <a:ea typeface="Candara"/>
              <a:cs typeface="Candara"/>
              <a:sym typeface="Candara"/>
            </a:endParaRPr>
          </a:p>
          <a:p>
            <a:pPr marL="457200" lvl="0" indent="-350913" algn="just" rtl="0">
              <a:lnSpc>
                <a:spcPct val="90000"/>
              </a:lnSpc>
              <a:spcBef>
                <a:spcPts val="0"/>
              </a:spcBef>
              <a:spcAft>
                <a:spcPts val="0"/>
              </a:spcAft>
              <a:buClr>
                <a:srgbClr val="464749"/>
              </a:buClr>
              <a:buSzPct val="100000"/>
              <a:buFont typeface="Candara"/>
              <a:buChar char="•"/>
            </a:pPr>
            <a:r>
              <a:rPr lang="en-US" sz="3500">
                <a:solidFill>
                  <a:srgbClr val="464749"/>
                </a:solidFill>
                <a:highlight>
                  <a:srgbClr val="FFFFFF"/>
                </a:highlight>
                <a:latin typeface="Candara"/>
                <a:ea typeface="Candara"/>
                <a:cs typeface="Candara"/>
                <a:sym typeface="Candara"/>
              </a:rPr>
              <a:t>Dalam CP Matematika terdapat elemen Bilangan, Aljabar, Pengukuran, Geometri, dan Analisis Data dan Peluang.</a:t>
            </a:r>
            <a:endParaRPr sz="3500">
              <a:solidFill>
                <a:srgbClr val="464749"/>
              </a:solidFill>
              <a:highlight>
                <a:srgbClr val="FFFFFF"/>
              </a:highlight>
              <a:latin typeface="Candara"/>
              <a:ea typeface="Candara"/>
              <a:cs typeface="Candara"/>
              <a:sym typeface="Candara"/>
            </a:endParaRPr>
          </a:p>
        </p:txBody>
      </p:sp>
      <p:pic>
        <p:nvPicPr>
          <p:cNvPr id="239" name="Google Shape;239;g11c8c22f7b8_2_274"/>
          <p:cNvPicPr preferRelativeResize="0"/>
          <p:nvPr/>
        </p:nvPicPr>
        <p:blipFill rotWithShape="1">
          <a:blip r:embed="rId3">
            <a:alphaModFix/>
          </a:blip>
          <a:srcRect/>
          <a:stretch/>
        </p:blipFill>
        <p:spPr>
          <a:xfrm>
            <a:off x="7584925" y="1876050"/>
            <a:ext cx="4227126" cy="403050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g11c8c22f7b8_2_282"/>
          <p:cNvSpPr txBox="1">
            <a:spLocks noGrp="1"/>
          </p:cNvSpPr>
          <p:nvPr>
            <p:ph type="title"/>
          </p:nvPr>
        </p:nvSpPr>
        <p:spPr>
          <a:xfrm>
            <a:off x="1050675" y="937027"/>
            <a:ext cx="10303200" cy="877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latin typeface="Candara"/>
                <a:ea typeface="Candara"/>
                <a:cs typeface="Candara"/>
                <a:sym typeface="Candara"/>
              </a:rPr>
              <a:t>Elemen dalam CP</a:t>
            </a:r>
            <a:endParaRPr>
              <a:latin typeface="Candara"/>
              <a:ea typeface="Candara"/>
              <a:cs typeface="Candara"/>
              <a:sym typeface="Candara"/>
            </a:endParaRPr>
          </a:p>
        </p:txBody>
      </p:sp>
      <p:sp>
        <p:nvSpPr>
          <p:cNvPr id="245" name="Google Shape;245;g11c8c22f7b8_2_282"/>
          <p:cNvSpPr txBox="1">
            <a:spLocks noGrp="1"/>
          </p:cNvSpPr>
          <p:nvPr>
            <p:ph type="body" idx="1"/>
          </p:nvPr>
        </p:nvSpPr>
        <p:spPr>
          <a:xfrm>
            <a:off x="857250" y="1940225"/>
            <a:ext cx="10477500" cy="38211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1200"/>
              </a:spcBef>
              <a:spcAft>
                <a:spcPts val="0"/>
              </a:spcAft>
              <a:buSzPts val="1800"/>
              <a:buNone/>
            </a:pPr>
            <a:r>
              <a:rPr lang="en-US" sz="1900" b="1">
                <a:latin typeface="Candara"/>
                <a:ea typeface="Candara"/>
                <a:cs typeface="Candara"/>
                <a:sym typeface="Candara"/>
              </a:rPr>
              <a:t>Jika pembelajaran ibarat sebuah perjalanan, diperlukan beberapa kompetensi esensial agar tepat waktu dan selamat mencapai tujuan. Contohnya, jika ingin melakukan perjalanan dengan cara mengemudikan mobil, ada beberapa elemen yang perlu dipelajari seperti mengenali bagian dan cara kerja mobil, mengemudi, keselamatan mengemudi, navigasi dan pengendalian emosi. Masing-masing elemen memiliki capaiannya sendiri yang saling menunjang agar seseorang dapat memenuhi CP mengemudikan mobil. </a:t>
            </a:r>
            <a:endParaRPr sz="1900" b="1">
              <a:latin typeface="Candara"/>
              <a:ea typeface="Candara"/>
              <a:cs typeface="Candara"/>
              <a:sym typeface="Candara"/>
            </a:endParaRPr>
          </a:p>
          <a:p>
            <a:pPr marL="0" lvl="0" indent="0" algn="just" rtl="0">
              <a:lnSpc>
                <a:spcPct val="115000"/>
              </a:lnSpc>
              <a:spcBef>
                <a:spcPts val="1200"/>
              </a:spcBef>
              <a:spcAft>
                <a:spcPts val="0"/>
              </a:spcAft>
              <a:buSzPts val="1800"/>
              <a:buNone/>
            </a:pPr>
            <a:r>
              <a:rPr lang="en-US" sz="1900" b="1">
                <a:latin typeface="Candara"/>
                <a:ea typeface="Candara"/>
                <a:cs typeface="Candara"/>
                <a:sym typeface="Candara"/>
              </a:rPr>
              <a:t>Tentu saja jika perjalanan ditempuh dengan menggunakan kendaraan umum, berjalan kaki, berlari, bersepeda, atau berlayar, elemen Capaian Pembelajarannya sangat mungkin berbeda dengan mengemudikan mobil. Mungkin elemennya lebih sedikit/banyak, mungkin mirip atau sama.</a:t>
            </a:r>
            <a:endParaRPr sz="1900" b="1">
              <a:latin typeface="Candara"/>
              <a:ea typeface="Candara"/>
              <a:cs typeface="Candara"/>
              <a:sym typeface="Candara"/>
            </a:endParaRPr>
          </a:p>
          <a:p>
            <a:pPr marL="0" lvl="0" indent="0" algn="just" rtl="0">
              <a:lnSpc>
                <a:spcPct val="115000"/>
              </a:lnSpc>
              <a:spcBef>
                <a:spcPts val="1200"/>
              </a:spcBef>
              <a:spcAft>
                <a:spcPts val="0"/>
              </a:spcAft>
              <a:buSzPts val="1800"/>
              <a:buNone/>
            </a:pPr>
            <a:r>
              <a:rPr lang="en-US" sz="2100" b="1" i="1">
                <a:solidFill>
                  <a:srgbClr val="2F5597"/>
                </a:solidFill>
                <a:latin typeface="Candara"/>
                <a:ea typeface="Candara"/>
                <a:cs typeface="Candara"/>
                <a:sym typeface="Candara"/>
              </a:rPr>
              <a:t>Elemen setiap mata pelajaran dapat memiliki persamaan atau perbedaan karakteristik  satu dengan lainnya.</a:t>
            </a:r>
            <a:endParaRPr sz="2100" b="1" i="1">
              <a:solidFill>
                <a:srgbClr val="2F5597"/>
              </a:solidFill>
              <a:latin typeface="Candara"/>
              <a:ea typeface="Candara"/>
              <a:cs typeface="Candara"/>
              <a:sym typeface="Candara"/>
            </a:endParaRPr>
          </a:p>
          <a:p>
            <a:pPr marL="0" lvl="0" indent="0" algn="just" rtl="0">
              <a:lnSpc>
                <a:spcPct val="115000"/>
              </a:lnSpc>
              <a:spcBef>
                <a:spcPts val="1200"/>
              </a:spcBef>
              <a:spcAft>
                <a:spcPts val="0"/>
              </a:spcAft>
              <a:buSzPts val="1800"/>
              <a:buNone/>
            </a:pPr>
            <a:endParaRPr sz="2100" b="1"/>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g10b7ab799fb_0_11"/>
          <p:cNvSpPr txBox="1">
            <a:spLocks noGrp="1"/>
          </p:cNvSpPr>
          <p:nvPr>
            <p:ph type="title"/>
          </p:nvPr>
        </p:nvSpPr>
        <p:spPr>
          <a:xfrm>
            <a:off x="838200" y="1066800"/>
            <a:ext cx="10515600" cy="712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sz="3600" b="1">
                <a:latin typeface="Candara"/>
                <a:ea typeface="Candara"/>
                <a:cs typeface="Candara"/>
                <a:sym typeface="Candara"/>
              </a:rPr>
              <a:t>Contoh Capaian Pembelajaran: Matematika</a:t>
            </a:r>
            <a:endParaRPr sz="3600" b="1">
              <a:latin typeface="Candara"/>
              <a:ea typeface="Candara"/>
              <a:cs typeface="Candara"/>
              <a:sym typeface="Candara"/>
            </a:endParaRPr>
          </a:p>
        </p:txBody>
      </p:sp>
      <p:sp>
        <p:nvSpPr>
          <p:cNvPr id="251" name="Google Shape;251;g10b7ab799fb_0_11"/>
          <p:cNvSpPr txBox="1">
            <a:spLocks noGrp="1"/>
          </p:cNvSpPr>
          <p:nvPr>
            <p:ph type="body" idx="1"/>
          </p:nvPr>
        </p:nvSpPr>
        <p:spPr>
          <a:xfrm>
            <a:off x="838200" y="2375975"/>
            <a:ext cx="10515600" cy="3828000"/>
          </a:xfrm>
          <a:prstGeom prst="rect">
            <a:avLst/>
          </a:prstGeom>
          <a:noFill/>
          <a:ln>
            <a:noFill/>
          </a:ln>
        </p:spPr>
        <p:txBody>
          <a:bodyPr spcFirstLastPara="1" wrap="square" lIns="91425" tIns="45700" rIns="91425" bIns="45700" anchor="t" anchorCtr="0">
            <a:normAutofit fontScale="62500" lnSpcReduction="20000"/>
          </a:bodyPr>
          <a:lstStyle/>
          <a:p>
            <a:pPr marL="0" lvl="0" indent="0" algn="just" rtl="0">
              <a:lnSpc>
                <a:spcPct val="150000"/>
              </a:lnSpc>
              <a:spcBef>
                <a:spcPts val="1200"/>
              </a:spcBef>
              <a:spcAft>
                <a:spcPts val="0"/>
              </a:spcAft>
              <a:buClr>
                <a:schemeClr val="dk1"/>
              </a:buClr>
              <a:buSzPct val="41509"/>
              <a:buFont typeface="Arial"/>
              <a:buNone/>
            </a:pPr>
            <a:r>
              <a:rPr lang="en-US" sz="2650" b="1">
                <a:latin typeface="Candara"/>
                <a:ea typeface="Candara"/>
                <a:cs typeface="Candara"/>
                <a:sym typeface="Candara"/>
              </a:rPr>
              <a:t>Pada akhir fase E, peserta didik dapat menggeneralisasi sifat-sifat operasi bilangan berpangkat (eksponen)</a:t>
            </a:r>
            <a:r>
              <a:rPr lang="en-US" sz="2650">
                <a:latin typeface="Candara"/>
                <a:ea typeface="Candara"/>
                <a:cs typeface="Candara"/>
                <a:sym typeface="Candara"/>
              </a:rPr>
              <a:t>, serta </a:t>
            </a:r>
            <a:r>
              <a:rPr lang="en-US" sz="2650" b="1">
                <a:latin typeface="Candara"/>
                <a:ea typeface="Candara"/>
                <a:cs typeface="Candara"/>
                <a:sym typeface="Candara"/>
              </a:rPr>
              <a:t>menggunakan barisan dan deret </a:t>
            </a:r>
            <a:r>
              <a:rPr lang="en-US" sz="2650">
                <a:latin typeface="Candara"/>
                <a:ea typeface="Candara"/>
                <a:cs typeface="Candara"/>
                <a:sym typeface="Candara"/>
              </a:rPr>
              <a:t>(aritmetika dan geometri) dalam bunga tunggal dan bunga majemuk. Mereka dapat </a:t>
            </a:r>
            <a:r>
              <a:rPr lang="en-US" sz="2650" b="1">
                <a:latin typeface="Candara"/>
                <a:ea typeface="Candara"/>
                <a:cs typeface="Candara"/>
                <a:sym typeface="Candara"/>
              </a:rPr>
              <a:t>menggunakan sistem persamaan linier</a:t>
            </a:r>
            <a:r>
              <a:rPr lang="en-US" sz="2650">
                <a:latin typeface="Candara"/>
                <a:ea typeface="Candara"/>
                <a:cs typeface="Candara"/>
                <a:sym typeface="Candara"/>
              </a:rPr>
              <a:t> tiga variabel, sistem pertidaksamaan linier dua variabel, persamaan dan fungsi kuadrat dan persamaan dan fungsi eksponensial dalam menyelesaikan masalah. Mereka dapat </a:t>
            </a:r>
            <a:r>
              <a:rPr lang="en-US" sz="2650" b="1">
                <a:latin typeface="Candara"/>
                <a:ea typeface="Candara"/>
                <a:cs typeface="Candara"/>
                <a:sym typeface="Candara"/>
              </a:rPr>
              <a:t>menentukan perbandingan trigonometri</a:t>
            </a:r>
            <a:r>
              <a:rPr lang="en-US" sz="2650">
                <a:latin typeface="Candara"/>
                <a:ea typeface="Candara"/>
                <a:cs typeface="Candara"/>
                <a:sym typeface="Candara"/>
              </a:rPr>
              <a:t> dan </a:t>
            </a:r>
            <a:r>
              <a:rPr lang="en-US" sz="2650" b="1">
                <a:latin typeface="Candara"/>
                <a:ea typeface="Candara"/>
                <a:cs typeface="Candara"/>
                <a:sym typeface="Candara"/>
              </a:rPr>
              <a:t>memecahkan masalah</a:t>
            </a:r>
            <a:r>
              <a:rPr lang="en-US" sz="2650">
                <a:latin typeface="Candara"/>
                <a:ea typeface="Candara"/>
                <a:cs typeface="Candara"/>
                <a:sym typeface="Candara"/>
              </a:rPr>
              <a:t> yang melibatkan segitiga siku-siku.  Mereka juga dapat </a:t>
            </a:r>
            <a:r>
              <a:rPr lang="en-US" sz="2650" b="1">
                <a:latin typeface="Candara"/>
                <a:ea typeface="Candara"/>
                <a:cs typeface="Candara"/>
                <a:sym typeface="Candara"/>
              </a:rPr>
              <a:t>menginterpretasi dan membandingkan himpunan data</a:t>
            </a:r>
            <a:r>
              <a:rPr lang="en-US" sz="2650">
                <a:latin typeface="Candara"/>
                <a:ea typeface="Candara"/>
                <a:cs typeface="Candara"/>
                <a:sym typeface="Candara"/>
              </a:rPr>
              <a:t> berdasarkan distribusi data, </a:t>
            </a:r>
            <a:r>
              <a:rPr lang="en-US" sz="2650" b="1">
                <a:latin typeface="Candara"/>
                <a:ea typeface="Candara"/>
                <a:cs typeface="Candara"/>
                <a:sym typeface="Candara"/>
              </a:rPr>
              <a:t>menggunakan diagram pencar</a:t>
            </a:r>
            <a:r>
              <a:rPr lang="en-US" sz="2650">
                <a:latin typeface="Candara"/>
                <a:ea typeface="Candara"/>
                <a:cs typeface="Candara"/>
                <a:sym typeface="Candara"/>
              </a:rPr>
              <a:t> untuk menyelidiki hubungan data numerik, dan </a:t>
            </a:r>
            <a:r>
              <a:rPr lang="en-US" sz="2650" b="1">
                <a:latin typeface="Candara"/>
                <a:ea typeface="Candara"/>
                <a:cs typeface="Candara"/>
                <a:sym typeface="Candara"/>
              </a:rPr>
              <a:t>mengevaluasi laporan </a:t>
            </a:r>
            <a:r>
              <a:rPr lang="en-US" sz="2650">
                <a:latin typeface="Candara"/>
                <a:ea typeface="Candara"/>
                <a:cs typeface="Candara"/>
                <a:sym typeface="Candara"/>
              </a:rPr>
              <a:t>berbasis statistika. Mereka dapat </a:t>
            </a:r>
            <a:r>
              <a:rPr lang="en-US" sz="2650" b="1">
                <a:latin typeface="Candara"/>
                <a:ea typeface="Candara"/>
                <a:cs typeface="Candara"/>
                <a:sym typeface="Candara"/>
              </a:rPr>
              <a:t>menjelaskan peluang </a:t>
            </a:r>
            <a:r>
              <a:rPr lang="en-US" sz="2650">
                <a:latin typeface="Candara"/>
                <a:ea typeface="Candara"/>
                <a:cs typeface="Candara"/>
                <a:sym typeface="Candara"/>
              </a:rPr>
              <a:t>dan </a:t>
            </a:r>
            <a:r>
              <a:rPr lang="en-US" sz="2650" b="1">
                <a:latin typeface="Candara"/>
                <a:ea typeface="Candara"/>
                <a:cs typeface="Candara"/>
                <a:sym typeface="Candara"/>
              </a:rPr>
              <a:t>menentukan frekuensi harapan</a:t>
            </a:r>
            <a:r>
              <a:rPr lang="en-US" sz="2650">
                <a:latin typeface="Candara"/>
                <a:ea typeface="Candara"/>
                <a:cs typeface="Candara"/>
                <a:sym typeface="Candara"/>
              </a:rPr>
              <a:t> dari kejadian majemuk, dan konsep dari kejadian saling bebas dan saling lepas.</a:t>
            </a:r>
            <a:endParaRPr sz="12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g10a8f3fc347_0_0"/>
          <p:cNvSpPr txBox="1">
            <a:spLocks noGrp="1"/>
          </p:cNvSpPr>
          <p:nvPr>
            <p:ph type="title"/>
          </p:nvPr>
        </p:nvSpPr>
        <p:spPr>
          <a:xfrm>
            <a:off x="415600" y="748202"/>
            <a:ext cx="10758900" cy="6765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990"/>
              <a:buNone/>
            </a:pPr>
            <a:r>
              <a:rPr lang="en-US" sz="2600" b="1">
                <a:latin typeface="Candara"/>
                <a:ea typeface="Candara"/>
                <a:cs typeface="Candara"/>
                <a:sym typeface="Candara"/>
              </a:rPr>
              <a:t>Contoh: Elemen CP mapel Matematika</a:t>
            </a:r>
            <a:endParaRPr sz="2600" b="1">
              <a:latin typeface="Candara"/>
              <a:ea typeface="Candara"/>
              <a:cs typeface="Candara"/>
              <a:sym typeface="Candara"/>
            </a:endParaRPr>
          </a:p>
        </p:txBody>
      </p:sp>
      <p:graphicFrame>
        <p:nvGraphicFramePr>
          <p:cNvPr id="257" name="Google Shape;257;g10a8f3fc347_0_0"/>
          <p:cNvGraphicFramePr/>
          <p:nvPr/>
        </p:nvGraphicFramePr>
        <p:xfrm>
          <a:off x="415600" y="1533275"/>
          <a:ext cx="11368400" cy="4916304"/>
        </p:xfrm>
        <a:graphic>
          <a:graphicData uri="http://schemas.openxmlformats.org/drawingml/2006/table">
            <a:tbl>
              <a:tblPr>
                <a:noFill/>
                <a:tableStyleId>{71C1893C-A511-4D5F-B989-0B6F90DDC940}</a:tableStyleId>
              </a:tblPr>
              <a:tblGrid>
                <a:gridCol w="1766825"/>
                <a:gridCol w="5172750"/>
                <a:gridCol w="4428825"/>
              </a:tblGrid>
              <a:tr h="430050">
                <a:tc>
                  <a:txBody>
                    <a:bodyPr/>
                    <a:lstStyle/>
                    <a:p>
                      <a:pPr marL="0" marR="0" lvl="0" indent="0" algn="ctr" rtl="0">
                        <a:lnSpc>
                          <a:spcPct val="100000"/>
                        </a:lnSpc>
                        <a:spcBef>
                          <a:spcPts val="0"/>
                        </a:spcBef>
                        <a:spcAft>
                          <a:spcPts val="0"/>
                        </a:spcAft>
                        <a:buClr>
                          <a:srgbClr val="000000"/>
                        </a:buClr>
                        <a:buSzPts val="1400"/>
                        <a:buFont typeface="Arial"/>
                        <a:buNone/>
                      </a:pPr>
                      <a:r>
                        <a:rPr lang="en-US" sz="1700" b="1" u="none" strike="noStrike" cap="none">
                          <a:latin typeface="Candara"/>
                          <a:ea typeface="Candara"/>
                          <a:cs typeface="Candara"/>
                          <a:sym typeface="Candara"/>
                        </a:rPr>
                        <a:t>Elemen</a:t>
                      </a:r>
                      <a:endParaRPr sz="1700" b="1" u="none" strike="noStrike" cap="none">
                        <a:latin typeface="Candara"/>
                        <a:ea typeface="Candara"/>
                        <a:cs typeface="Candara"/>
                        <a:sym typeface="Candara"/>
                      </a:endParaRPr>
                    </a:p>
                  </a:txBody>
                  <a:tcPr marL="91425" marR="91425" marT="91425" marB="91425">
                    <a:lnL w="28575" cap="flat" cmpd="sng">
                      <a:solidFill>
                        <a:srgbClr val="2F5597"/>
                      </a:solidFill>
                      <a:prstDash val="solid"/>
                      <a:round/>
                      <a:headEnd type="none" w="sm" len="sm"/>
                      <a:tailEnd type="none" w="sm" len="sm"/>
                    </a:lnL>
                    <a:lnR w="28575" cap="flat" cmpd="sng">
                      <a:solidFill>
                        <a:srgbClr val="2F5597"/>
                      </a:solidFill>
                      <a:prstDash val="solid"/>
                      <a:round/>
                      <a:headEnd type="none" w="sm" len="sm"/>
                      <a:tailEnd type="none" w="sm" len="sm"/>
                    </a:lnR>
                    <a:lnT w="28575" cap="flat" cmpd="sng">
                      <a:solidFill>
                        <a:srgbClr val="2F5597"/>
                      </a:solidFill>
                      <a:prstDash val="solid"/>
                      <a:round/>
                      <a:headEnd type="none" w="sm" len="sm"/>
                      <a:tailEnd type="none" w="sm" len="sm"/>
                    </a:lnT>
                    <a:lnB w="28575" cap="flat" cmpd="sng">
                      <a:solidFill>
                        <a:srgbClr val="2F5597"/>
                      </a:solidFill>
                      <a:prstDash val="solid"/>
                      <a:round/>
                      <a:headEnd type="none" w="sm" len="sm"/>
                      <a:tailEnd type="none" w="sm" len="sm"/>
                    </a:lnB>
                    <a:solidFill>
                      <a:schemeClr val="accent4"/>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700" b="1" u="none" strike="noStrike" cap="none">
                          <a:latin typeface="Candara"/>
                          <a:ea typeface="Candara"/>
                          <a:cs typeface="Candara"/>
                          <a:sym typeface="Candara"/>
                        </a:rPr>
                        <a:t>Fase E</a:t>
                      </a:r>
                      <a:endParaRPr sz="1700" b="1" u="none" strike="noStrike" cap="none">
                        <a:latin typeface="Candara"/>
                        <a:ea typeface="Candara"/>
                        <a:cs typeface="Candara"/>
                        <a:sym typeface="Candara"/>
                      </a:endParaRPr>
                    </a:p>
                  </a:txBody>
                  <a:tcPr marL="91425" marR="91425" marT="91425" marB="91425">
                    <a:lnL w="28575" cap="flat" cmpd="sng">
                      <a:solidFill>
                        <a:srgbClr val="2F5597"/>
                      </a:solidFill>
                      <a:prstDash val="solid"/>
                      <a:round/>
                      <a:headEnd type="none" w="sm" len="sm"/>
                      <a:tailEnd type="none" w="sm" len="sm"/>
                    </a:lnL>
                    <a:lnR w="28575" cap="flat" cmpd="sng">
                      <a:solidFill>
                        <a:srgbClr val="2F5597"/>
                      </a:solidFill>
                      <a:prstDash val="solid"/>
                      <a:round/>
                      <a:headEnd type="none" w="sm" len="sm"/>
                      <a:tailEnd type="none" w="sm" len="sm"/>
                    </a:lnR>
                    <a:lnT w="28575" cap="flat" cmpd="sng">
                      <a:solidFill>
                        <a:srgbClr val="2F5597"/>
                      </a:solidFill>
                      <a:prstDash val="solid"/>
                      <a:round/>
                      <a:headEnd type="none" w="sm" len="sm"/>
                      <a:tailEnd type="none" w="sm" len="sm"/>
                    </a:lnT>
                    <a:lnB w="28575" cap="flat" cmpd="sng">
                      <a:solidFill>
                        <a:srgbClr val="2F5597"/>
                      </a:solidFill>
                      <a:prstDash val="solid"/>
                      <a:round/>
                      <a:headEnd type="none" w="sm" len="sm"/>
                      <a:tailEnd type="none" w="sm" len="sm"/>
                    </a:lnB>
                    <a:solidFill>
                      <a:schemeClr val="accent4"/>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700" b="1" u="none" strike="noStrike" cap="none">
                          <a:latin typeface="Candara"/>
                          <a:ea typeface="Candara"/>
                          <a:cs typeface="Candara"/>
                          <a:sym typeface="Candara"/>
                        </a:rPr>
                        <a:t>Fase F</a:t>
                      </a:r>
                      <a:endParaRPr sz="1700" b="1" u="none" strike="noStrike" cap="none">
                        <a:latin typeface="Candara"/>
                        <a:ea typeface="Candara"/>
                        <a:cs typeface="Candara"/>
                        <a:sym typeface="Candara"/>
                      </a:endParaRPr>
                    </a:p>
                  </a:txBody>
                  <a:tcPr marL="91425" marR="91425" marT="91425" marB="91425">
                    <a:lnL w="28575" cap="flat" cmpd="sng">
                      <a:solidFill>
                        <a:srgbClr val="2F5597"/>
                      </a:solidFill>
                      <a:prstDash val="solid"/>
                      <a:round/>
                      <a:headEnd type="none" w="sm" len="sm"/>
                      <a:tailEnd type="none" w="sm" len="sm"/>
                    </a:lnL>
                    <a:lnR w="28575" cap="flat" cmpd="sng">
                      <a:solidFill>
                        <a:srgbClr val="2F5597"/>
                      </a:solidFill>
                      <a:prstDash val="solid"/>
                      <a:round/>
                      <a:headEnd type="none" w="sm" len="sm"/>
                      <a:tailEnd type="none" w="sm" len="sm"/>
                    </a:lnR>
                    <a:lnT w="28575" cap="flat" cmpd="sng">
                      <a:solidFill>
                        <a:srgbClr val="2F5597"/>
                      </a:solidFill>
                      <a:prstDash val="solid"/>
                      <a:round/>
                      <a:headEnd type="none" w="sm" len="sm"/>
                      <a:tailEnd type="none" w="sm" len="sm"/>
                    </a:lnT>
                    <a:lnB w="28575" cap="flat" cmpd="sng">
                      <a:solidFill>
                        <a:srgbClr val="2F5597"/>
                      </a:solidFill>
                      <a:prstDash val="solid"/>
                      <a:round/>
                      <a:headEnd type="none" w="sm" len="sm"/>
                      <a:tailEnd type="none" w="sm" len="sm"/>
                    </a:lnB>
                    <a:solidFill>
                      <a:schemeClr val="accent4"/>
                    </a:solidFill>
                  </a:tcPr>
                </a:tc>
              </a:tr>
              <a:tr h="896575">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latin typeface="Candara"/>
                          <a:ea typeface="Candara"/>
                          <a:cs typeface="Candara"/>
                          <a:sym typeface="Candara"/>
                        </a:rPr>
                        <a:t>Bilangan</a:t>
                      </a:r>
                      <a:endParaRPr sz="1800" b="1" u="none" strike="noStrike" cap="none">
                        <a:latin typeface="Candara"/>
                        <a:ea typeface="Candara"/>
                        <a:cs typeface="Candara"/>
                        <a:sym typeface="Candara"/>
                      </a:endParaRPr>
                    </a:p>
                  </a:txBody>
                  <a:tcPr marL="91425" marR="91425" marT="91425" marB="91425">
                    <a:lnL w="28575" cap="flat" cmpd="sng">
                      <a:solidFill>
                        <a:srgbClr val="2F5597"/>
                      </a:solidFill>
                      <a:prstDash val="solid"/>
                      <a:round/>
                      <a:headEnd type="none" w="sm" len="sm"/>
                      <a:tailEnd type="none" w="sm" len="sm"/>
                    </a:lnL>
                    <a:lnR w="28575" cap="flat" cmpd="sng">
                      <a:solidFill>
                        <a:srgbClr val="2F5597"/>
                      </a:solidFill>
                      <a:prstDash val="solid"/>
                      <a:round/>
                      <a:headEnd type="none" w="sm" len="sm"/>
                      <a:tailEnd type="none" w="sm" len="sm"/>
                    </a:lnR>
                    <a:lnT w="28575" cap="flat" cmpd="sng">
                      <a:solidFill>
                        <a:srgbClr val="2F5597"/>
                      </a:solidFill>
                      <a:prstDash val="solid"/>
                      <a:round/>
                      <a:headEnd type="none" w="sm" len="sm"/>
                      <a:tailEnd type="none" w="sm" len="sm"/>
                    </a:lnT>
                    <a:lnB w="28575" cap="flat" cmpd="sng">
                      <a:solidFill>
                        <a:srgbClr val="2F5597"/>
                      </a:solidFill>
                      <a:prstDash val="solid"/>
                      <a:round/>
                      <a:headEnd type="none" w="sm" len="sm"/>
                      <a:tailEnd type="none" w="sm" len="sm"/>
                    </a:lnB>
                    <a:solidFill>
                      <a:srgbClr val="FFF2CC"/>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US" sz="1400" u="none" strike="noStrike" cap="none">
                          <a:solidFill>
                            <a:schemeClr val="dk1"/>
                          </a:solidFill>
                          <a:latin typeface="Calibri"/>
                          <a:ea typeface="Calibri"/>
                          <a:cs typeface="Calibri"/>
                          <a:sym typeface="Calibri"/>
                        </a:rPr>
                        <a:t>Di akhir fase E, peserta didik dapat menggeneralisasi sifat-sifat bilangan berpangkat (termasuk bilangan pangkat pecahan). Mereka dapat menerapkan barisan dan deret aritmetika dan geometri, termasuk masalah yang terkait bunga tunggal dan bunga majemuk.</a:t>
                      </a:r>
                      <a:endParaRPr sz="1400" u="none" strike="noStrike" cap="none">
                        <a:solidFill>
                          <a:schemeClr val="dk1"/>
                        </a:solidFill>
                        <a:latin typeface="Calibri"/>
                        <a:ea typeface="Calibri"/>
                        <a:cs typeface="Calibri"/>
                        <a:sym typeface="Calibri"/>
                      </a:endParaRPr>
                    </a:p>
                  </a:txBody>
                  <a:tcPr marL="91425" marR="91425" marT="91425" marB="91425">
                    <a:lnL w="28575" cap="flat" cmpd="sng">
                      <a:solidFill>
                        <a:srgbClr val="2F5597"/>
                      </a:solidFill>
                      <a:prstDash val="solid"/>
                      <a:round/>
                      <a:headEnd type="none" w="sm" len="sm"/>
                      <a:tailEnd type="none" w="sm" len="sm"/>
                    </a:lnL>
                    <a:lnR w="28575" cap="flat" cmpd="sng">
                      <a:solidFill>
                        <a:srgbClr val="2F5597"/>
                      </a:solidFill>
                      <a:prstDash val="solid"/>
                      <a:round/>
                      <a:headEnd type="none" w="sm" len="sm"/>
                      <a:tailEnd type="none" w="sm" len="sm"/>
                    </a:lnR>
                    <a:lnT w="28575" cap="flat" cmpd="sng">
                      <a:solidFill>
                        <a:srgbClr val="2F5597"/>
                      </a:solidFill>
                      <a:prstDash val="solid"/>
                      <a:round/>
                      <a:headEnd type="none" w="sm" len="sm"/>
                      <a:tailEnd type="none" w="sm" len="sm"/>
                    </a:lnT>
                    <a:lnB w="28575" cap="flat" cmpd="sng">
                      <a:solidFill>
                        <a:srgbClr val="2F5597"/>
                      </a:solidFill>
                      <a:prstDash val="solid"/>
                      <a:round/>
                      <a:headEnd type="none" w="sm" len="sm"/>
                      <a:tailEnd type="none" w="sm" len="sm"/>
                    </a:lnB>
                    <a:solidFill>
                      <a:srgbClr val="FFF2CC"/>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US" sz="1400" u="none" strike="noStrike" cap="none">
                          <a:solidFill>
                            <a:schemeClr val="dk1"/>
                          </a:solidFill>
                          <a:latin typeface="Calibri"/>
                          <a:ea typeface="Calibri"/>
                          <a:cs typeface="Calibri"/>
                          <a:sym typeface="Calibri"/>
                        </a:rPr>
                        <a:t>Di akhir fase F, peserta didik dapat memodelkan pinjaman dan investasi dengan bunga majemuk dan anuitas, serta menyelidiki (secara numerik atau grafis) pengaruh masing-masing parameter (suku bunga, periode pembayaran) dalam model tersebut.</a:t>
                      </a:r>
                      <a:endParaRPr sz="1400" u="none" strike="noStrike" cap="none">
                        <a:solidFill>
                          <a:schemeClr val="dk1"/>
                        </a:solidFill>
                        <a:latin typeface="Calibri"/>
                        <a:ea typeface="Calibri"/>
                        <a:cs typeface="Calibri"/>
                        <a:sym typeface="Calibri"/>
                      </a:endParaRPr>
                    </a:p>
                  </a:txBody>
                  <a:tcPr marL="91425" marR="91425" marT="91425" marB="91425">
                    <a:lnL w="28575" cap="flat" cmpd="sng">
                      <a:solidFill>
                        <a:srgbClr val="2F5597"/>
                      </a:solidFill>
                      <a:prstDash val="solid"/>
                      <a:round/>
                      <a:headEnd type="none" w="sm" len="sm"/>
                      <a:tailEnd type="none" w="sm" len="sm"/>
                    </a:lnL>
                    <a:lnR w="28575" cap="flat" cmpd="sng">
                      <a:solidFill>
                        <a:srgbClr val="2F5597"/>
                      </a:solidFill>
                      <a:prstDash val="solid"/>
                      <a:round/>
                      <a:headEnd type="none" w="sm" len="sm"/>
                      <a:tailEnd type="none" w="sm" len="sm"/>
                    </a:lnR>
                    <a:lnT w="28575" cap="flat" cmpd="sng">
                      <a:solidFill>
                        <a:srgbClr val="2F5597"/>
                      </a:solidFill>
                      <a:prstDash val="solid"/>
                      <a:round/>
                      <a:headEnd type="none" w="sm" len="sm"/>
                      <a:tailEnd type="none" w="sm" len="sm"/>
                    </a:lnT>
                    <a:lnB w="28575" cap="flat" cmpd="sng">
                      <a:solidFill>
                        <a:srgbClr val="2F5597"/>
                      </a:solidFill>
                      <a:prstDash val="solid"/>
                      <a:round/>
                      <a:headEnd type="none" w="sm" len="sm"/>
                      <a:tailEnd type="none" w="sm" len="sm"/>
                    </a:lnB>
                    <a:solidFill>
                      <a:srgbClr val="FFF2CC"/>
                    </a:solidFill>
                  </a:tcPr>
                </a:tc>
              </a:tr>
              <a:tr h="882250">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latin typeface="Candara"/>
                          <a:ea typeface="Candara"/>
                          <a:cs typeface="Candara"/>
                          <a:sym typeface="Candara"/>
                        </a:rPr>
                        <a:t>Aljabar dan Fungsi</a:t>
                      </a:r>
                      <a:endParaRPr sz="1800" b="1" u="none" strike="noStrike" cap="none">
                        <a:latin typeface="Candara"/>
                        <a:ea typeface="Candara"/>
                        <a:cs typeface="Candara"/>
                        <a:sym typeface="Candara"/>
                      </a:endParaRPr>
                    </a:p>
                  </a:txBody>
                  <a:tcPr marL="91425" marR="91425" marT="91425" marB="91425">
                    <a:lnL w="28575" cap="flat" cmpd="sng">
                      <a:solidFill>
                        <a:srgbClr val="2F5597"/>
                      </a:solidFill>
                      <a:prstDash val="solid"/>
                      <a:round/>
                      <a:headEnd type="none" w="sm" len="sm"/>
                      <a:tailEnd type="none" w="sm" len="sm"/>
                    </a:lnL>
                    <a:lnR w="28575" cap="flat" cmpd="sng">
                      <a:solidFill>
                        <a:srgbClr val="2F5597"/>
                      </a:solidFill>
                      <a:prstDash val="solid"/>
                      <a:round/>
                      <a:headEnd type="none" w="sm" len="sm"/>
                      <a:tailEnd type="none" w="sm" len="sm"/>
                    </a:lnR>
                    <a:lnT w="28575" cap="flat" cmpd="sng">
                      <a:solidFill>
                        <a:srgbClr val="2F5597"/>
                      </a:solidFill>
                      <a:prstDash val="solid"/>
                      <a:round/>
                      <a:headEnd type="none" w="sm" len="sm"/>
                      <a:tailEnd type="none" w="sm" len="sm"/>
                    </a:lnT>
                    <a:lnB w="28575" cap="flat" cmpd="sng">
                      <a:solidFill>
                        <a:srgbClr val="2F5597"/>
                      </a:solidFill>
                      <a:prstDash val="solid"/>
                      <a:round/>
                      <a:headEnd type="none" w="sm" len="sm"/>
                      <a:tailEnd type="none" w="sm" len="sm"/>
                    </a:lnB>
                    <a:solidFill>
                      <a:srgbClr val="FFF2CC"/>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US" sz="1400" u="none" strike="noStrike" cap="none">
                          <a:solidFill>
                            <a:schemeClr val="dk1"/>
                          </a:solidFill>
                          <a:latin typeface="Calibri"/>
                          <a:ea typeface="Calibri"/>
                          <a:cs typeface="Calibri"/>
                          <a:sym typeface="Calibri"/>
                        </a:rPr>
                        <a:t>Di akhir fase E, peserta didik dapat menyelesaikan masalah yang berkaitan dengan sistem persamaan linear tiga variabel dan sistem pertidaksamaan linear dua variabel. Mereka dapat menyelesaikan masalah yang berkaitan dengan persamaan dan fungsi kuadrat (termasuk akar imajiner), dan persamaan eksponensial (berbasis sama) dan fungsi eksponensial.</a:t>
                      </a:r>
                      <a:endParaRPr sz="1400" u="none" strike="noStrike" cap="none">
                        <a:latin typeface="Calibri"/>
                        <a:ea typeface="Calibri"/>
                        <a:cs typeface="Calibri"/>
                        <a:sym typeface="Calibri"/>
                      </a:endParaRPr>
                    </a:p>
                  </a:txBody>
                  <a:tcPr marL="68575" marR="68575" marT="91425" marB="91425">
                    <a:lnL w="28575" cap="flat" cmpd="sng">
                      <a:solidFill>
                        <a:srgbClr val="2F5597"/>
                      </a:solidFill>
                      <a:prstDash val="solid"/>
                      <a:round/>
                      <a:headEnd type="none" w="sm" len="sm"/>
                      <a:tailEnd type="none" w="sm" len="sm"/>
                    </a:lnL>
                    <a:lnR w="28575" cap="flat" cmpd="sng">
                      <a:solidFill>
                        <a:srgbClr val="2F5597"/>
                      </a:solidFill>
                      <a:prstDash val="solid"/>
                      <a:round/>
                      <a:headEnd type="none" w="sm" len="sm"/>
                      <a:tailEnd type="none" w="sm" len="sm"/>
                    </a:lnR>
                    <a:lnT w="28575" cap="flat" cmpd="sng">
                      <a:solidFill>
                        <a:srgbClr val="2F5597"/>
                      </a:solidFill>
                      <a:prstDash val="solid"/>
                      <a:round/>
                      <a:headEnd type="none" w="sm" len="sm"/>
                      <a:tailEnd type="none" w="sm" len="sm"/>
                    </a:lnT>
                    <a:lnB w="28575" cap="flat" cmpd="sng">
                      <a:solidFill>
                        <a:srgbClr val="2F5597"/>
                      </a:solidFill>
                      <a:prstDash val="solid"/>
                      <a:round/>
                      <a:headEnd type="none" w="sm" len="sm"/>
                      <a:tailEnd type="none" w="sm" len="sm"/>
                    </a:lnB>
                    <a:solidFill>
                      <a:srgbClr val="FFF2CC"/>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US" sz="1400" u="none" strike="noStrike" cap="none">
                          <a:solidFill>
                            <a:schemeClr val="dk1"/>
                          </a:solidFill>
                          <a:latin typeface="Calibri"/>
                          <a:ea typeface="Calibri"/>
                          <a:cs typeface="Calibri"/>
                          <a:sym typeface="Calibri"/>
                        </a:rPr>
                        <a:t>Di akhir fase F, peserta didik dapat menyatakan data dalam bentuk matriks. Mereka dapat menentukan fungsi invers, komposisi fungsi, dan transformasi fungsi untuk memodelkan situasi dunia nyata menggunakan fungsi yang sesuai (linear, kuadrat, eksponensial).    </a:t>
                      </a:r>
                      <a:endParaRPr sz="1400" u="none" strike="noStrike" cap="none">
                        <a:latin typeface="Calibri"/>
                        <a:ea typeface="Calibri"/>
                        <a:cs typeface="Calibri"/>
                        <a:sym typeface="Calibri"/>
                      </a:endParaRPr>
                    </a:p>
                  </a:txBody>
                  <a:tcPr marL="68575" marR="68575" marT="91425" marB="91425">
                    <a:lnL w="28575" cap="flat" cmpd="sng">
                      <a:solidFill>
                        <a:srgbClr val="2F5597"/>
                      </a:solidFill>
                      <a:prstDash val="solid"/>
                      <a:round/>
                      <a:headEnd type="none" w="sm" len="sm"/>
                      <a:tailEnd type="none" w="sm" len="sm"/>
                    </a:lnL>
                    <a:lnR w="28575" cap="flat" cmpd="sng">
                      <a:solidFill>
                        <a:srgbClr val="2F5597"/>
                      </a:solidFill>
                      <a:prstDash val="solid"/>
                      <a:round/>
                      <a:headEnd type="none" w="sm" len="sm"/>
                      <a:tailEnd type="none" w="sm" len="sm"/>
                    </a:lnR>
                    <a:lnT w="28575" cap="flat" cmpd="sng">
                      <a:solidFill>
                        <a:srgbClr val="2F5597"/>
                      </a:solidFill>
                      <a:prstDash val="solid"/>
                      <a:round/>
                      <a:headEnd type="none" w="sm" len="sm"/>
                      <a:tailEnd type="none" w="sm" len="sm"/>
                    </a:lnT>
                    <a:lnB w="28575" cap="flat" cmpd="sng">
                      <a:solidFill>
                        <a:srgbClr val="2F5597"/>
                      </a:solidFill>
                      <a:prstDash val="solid"/>
                      <a:round/>
                      <a:headEnd type="none" w="sm" len="sm"/>
                      <a:tailEnd type="none" w="sm" len="sm"/>
                    </a:lnB>
                    <a:solidFill>
                      <a:srgbClr val="FFF2CC"/>
                    </a:solidFill>
                  </a:tcPr>
                </a:tc>
              </a:tr>
              <a:tr h="638850">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latin typeface="Candara"/>
                          <a:ea typeface="Candara"/>
                          <a:cs typeface="Candara"/>
                          <a:sym typeface="Candara"/>
                        </a:rPr>
                        <a:t>Geometri </a:t>
                      </a:r>
                      <a:endParaRPr sz="1800" b="1" u="none" strike="noStrike" cap="none">
                        <a:latin typeface="Candara"/>
                        <a:ea typeface="Candara"/>
                        <a:cs typeface="Candara"/>
                        <a:sym typeface="Candara"/>
                      </a:endParaRPr>
                    </a:p>
                  </a:txBody>
                  <a:tcPr marL="91425" marR="91425" marT="91425" marB="91425">
                    <a:lnL w="28575" cap="flat" cmpd="sng">
                      <a:solidFill>
                        <a:srgbClr val="2F5597"/>
                      </a:solidFill>
                      <a:prstDash val="solid"/>
                      <a:round/>
                      <a:headEnd type="none" w="sm" len="sm"/>
                      <a:tailEnd type="none" w="sm" len="sm"/>
                    </a:lnL>
                    <a:lnR w="28575" cap="flat" cmpd="sng">
                      <a:solidFill>
                        <a:srgbClr val="2F5597"/>
                      </a:solidFill>
                      <a:prstDash val="solid"/>
                      <a:round/>
                      <a:headEnd type="none" w="sm" len="sm"/>
                      <a:tailEnd type="none" w="sm" len="sm"/>
                    </a:lnR>
                    <a:lnT w="28575" cap="flat" cmpd="sng">
                      <a:solidFill>
                        <a:srgbClr val="2F5597"/>
                      </a:solidFill>
                      <a:prstDash val="solid"/>
                      <a:round/>
                      <a:headEnd type="none" w="sm" len="sm"/>
                      <a:tailEnd type="none" w="sm" len="sm"/>
                    </a:lnT>
                    <a:lnB w="28575" cap="flat" cmpd="sng">
                      <a:solidFill>
                        <a:srgbClr val="2F5597"/>
                      </a:solidFill>
                      <a:prstDash val="solid"/>
                      <a:round/>
                      <a:headEnd type="none" w="sm" len="sm"/>
                      <a:tailEnd type="none" w="sm" len="sm"/>
                    </a:lnB>
                    <a:solidFill>
                      <a:srgbClr val="FFF2CC"/>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US" sz="1400" u="none" strike="noStrike" cap="none">
                          <a:latin typeface="Calibri"/>
                          <a:ea typeface="Calibri"/>
                          <a:cs typeface="Calibri"/>
                          <a:sym typeface="Calibri"/>
                        </a:rPr>
                        <a:t>Di akhir fase E, peserta didik dapat menyelesaikan permasalahan segitiga siku-siku yang melibatkan perbandingan trigonometri dan aplikasinya.</a:t>
                      </a:r>
                      <a:endParaRPr sz="1400" u="none" strike="noStrike" cap="none">
                        <a:latin typeface="Calibri"/>
                        <a:ea typeface="Calibri"/>
                        <a:cs typeface="Calibri"/>
                        <a:sym typeface="Calibri"/>
                      </a:endParaRPr>
                    </a:p>
                  </a:txBody>
                  <a:tcPr marL="68575" marR="68575" marT="91425" marB="91425">
                    <a:lnL w="28575" cap="flat" cmpd="sng">
                      <a:solidFill>
                        <a:srgbClr val="2F5597"/>
                      </a:solidFill>
                      <a:prstDash val="solid"/>
                      <a:round/>
                      <a:headEnd type="none" w="sm" len="sm"/>
                      <a:tailEnd type="none" w="sm" len="sm"/>
                    </a:lnL>
                    <a:lnR w="28575" cap="flat" cmpd="sng">
                      <a:solidFill>
                        <a:srgbClr val="2F5597"/>
                      </a:solidFill>
                      <a:prstDash val="solid"/>
                      <a:round/>
                      <a:headEnd type="none" w="sm" len="sm"/>
                      <a:tailEnd type="none" w="sm" len="sm"/>
                    </a:lnR>
                    <a:lnT w="28575" cap="flat" cmpd="sng">
                      <a:solidFill>
                        <a:srgbClr val="2F5597"/>
                      </a:solidFill>
                      <a:prstDash val="solid"/>
                      <a:round/>
                      <a:headEnd type="none" w="sm" len="sm"/>
                      <a:tailEnd type="none" w="sm" len="sm"/>
                    </a:lnT>
                    <a:lnB w="28575" cap="flat" cmpd="sng">
                      <a:solidFill>
                        <a:srgbClr val="2F5597"/>
                      </a:solidFill>
                      <a:prstDash val="solid"/>
                      <a:round/>
                      <a:headEnd type="none" w="sm" len="sm"/>
                      <a:tailEnd type="none" w="sm" len="sm"/>
                    </a:lnB>
                    <a:solidFill>
                      <a:srgbClr val="FFF2CC"/>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US" sz="1400" u="none" strike="noStrike" cap="none">
                          <a:solidFill>
                            <a:schemeClr val="dk1"/>
                          </a:solidFill>
                          <a:latin typeface="Calibri"/>
                          <a:ea typeface="Calibri"/>
                          <a:cs typeface="Calibri"/>
                          <a:sym typeface="Calibri"/>
                        </a:rPr>
                        <a:t>Di akhir fase F, peserta didik dapat menerapkan teorema tentang lingkaran, dan menentukan panjang busur dan luas juring lingkaran untuk menyelesaikan masalah (termasuk menentukan lokasi posisi pada permukaan Bumi dan jarak antara dua tempat di Bumi).</a:t>
                      </a:r>
                      <a:endParaRPr sz="1400" u="none" strike="noStrike" cap="none">
                        <a:latin typeface="Calibri"/>
                        <a:ea typeface="Calibri"/>
                        <a:cs typeface="Calibri"/>
                        <a:sym typeface="Calibri"/>
                      </a:endParaRPr>
                    </a:p>
                  </a:txBody>
                  <a:tcPr marL="68575" marR="68575" marT="91425" marB="91425">
                    <a:lnL w="28575" cap="flat" cmpd="sng">
                      <a:solidFill>
                        <a:srgbClr val="2F5597"/>
                      </a:solidFill>
                      <a:prstDash val="solid"/>
                      <a:round/>
                      <a:headEnd type="none" w="sm" len="sm"/>
                      <a:tailEnd type="none" w="sm" len="sm"/>
                    </a:lnL>
                    <a:lnR w="28575" cap="flat" cmpd="sng">
                      <a:solidFill>
                        <a:srgbClr val="2F5597"/>
                      </a:solidFill>
                      <a:prstDash val="solid"/>
                      <a:round/>
                      <a:headEnd type="none" w="sm" len="sm"/>
                      <a:tailEnd type="none" w="sm" len="sm"/>
                    </a:lnR>
                    <a:lnT w="28575" cap="flat" cmpd="sng">
                      <a:solidFill>
                        <a:srgbClr val="2F5597"/>
                      </a:solidFill>
                      <a:prstDash val="solid"/>
                      <a:round/>
                      <a:headEnd type="none" w="sm" len="sm"/>
                      <a:tailEnd type="none" w="sm" len="sm"/>
                    </a:lnT>
                    <a:lnB w="28575" cap="flat" cmpd="sng">
                      <a:solidFill>
                        <a:srgbClr val="2F5597"/>
                      </a:solidFill>
                      <a:prstDash val="solid"/>
                      <a:round/>
                      <a:headEnd type="none" w="sm" len="sm"/>
                      <a:tailEnd type="none" w="sm" len="sm"/>
                    </a:lnB>
                    <a:solidFill>
                      <a:srgbClr val="FFF2CC"/>
                    </a:solidFill>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g12d6364b96c_0_9"/>
          <p:cNvSpPr txBox="1">
            <a:spLocks noGrp="1"/>
          </p:cNvSpPr>
          <p:nvPr>
            <p:ph type="title"/>
          </p:nvPr>
        </p:nvSpPr>
        <p:spPr>
          <a:xfrm>
            <a:off x="415600" y="934321"/>
            <a:ext cx="10758900" cy="4227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990"/>
              <a:buNone/>
            </a:pPr>
            <a:r>
              <a:rPr lang="en-US" sz="2600" b="1">
                <a:latin typeface="Candara"/>
                <a:ea typeface="Candara"/>
                <a:cs typeface="Candara"/>
                <a:sym typeface="Candara"/>
              </a:rPr>
              <a:t>Contoh: Elemen CP mapel Matematika</a:t>
            </a:r>
            <a:endParaRPr sz="2600" b="1">
              <a:latin typeface="Candara"/>
              <a:ea typeface="Candara"/>
              <a:cs typeface="Candara"/>
              <a:sym typeface="Candara"/>
            </a:endParaRPr>
          </a:p>
        </p:txBody>
      </p:sp>
      <p:graphicFrame>
        <p:nvGraphicFramePr>
          <p:cNvPr id="263" name="Google Shape;263;g12d6364b96c_0_9"/>
          <p:cNvGraphicFramePr/>
          <p:nvPr/>
        </p:nvGraphicFramePr>
        <p:xfrm>
          <a:off x="415600" y="1533275"/>
          <a:ext cx="11368400" cy="4703004"/>
        </p:xfrm>
        <a:graphic>
          <a:graphicData uri="http://schemas.openxmlformats.org/drawingml/2006/table">
            <a:tbl>
              <a:tblPr>
                <a:noFill/>
                <a:tableStyleId>{71C1893C-A511-4D5F-B989-0B6F90DDC940}</a:tableStyleId>
              </a:tblPr>
              <a:tblGrid>
                <a:gridCol w="1766825"/>
                <a:gridCol w="4771875"/>
                <a:gridCol w="4829700"/>
              </a:tblGrid>
              <a:tr h="430050">
                <a:tc>
                  <a:txBody>
                    <a:bodyPr/>
                    <a:lstStyle/>
                    <a:p>
                      <a:pPr marL="0" marR="0" lvl="0" indent="0" algn="ctr" rtl="0">
                        <a:lnSpc>
                          <a:spcPct val="100000"/>
                        </a:lnSpc>
                        <a:spcBef>
                          <a:spcPts val="0"/>
                        </a:spcBef>
                        <a:spcAft>
                          <a:spcPts val="0"/>
                        </a:spcAft>
                        <a:buClr>
                          <a:srgbClr val="000000"/>
                        </a:buClr>
                        <a:buSzPts val="1400"/>
                        <a:buFont typeface="Arial"/>
                        <a:buNone/>
                      </a:pPr>
                      <a:r>
                        <a:rPr lang="en-US" sz="1700" b="1" u="none" strike="noStrike" cap="none">
                          <a:latin typeface="Candara"/>
                          <a:ea typeface="Candara"/>
                          <a:cs typeface="Candara"/>
                          <a:sym typeface="Candara"/>
                        </a:rPr>
                        <a:t>Elemen</a:t>
                      </a:r>
                      <a:endParaRPr sz="1700" b="1" u="none" strike="noStrike" cap="none">
                        <a:latin typeface="Candara"/>
                        <a:ea typeface="Candara"/>
                        <a:cs typeface="Candara"/>
                        <a:sym typeface="Candara"/>
                      </a:endParaRPr>
                    </a:p>
                  </a:txBody>
                  <a:tcPr marL="91425" marR="91425" marT="91425" marB="91425">
                    <a:lnL w="28575" cap="flat" cmpd="sng">
                      <a:solidFill>
                        <a:srgbClr val="2F5597"/>
                      </a:solidFill>
                      <a:prstDash val="solid"/>
                      <a:round/>
                      <a:headEnd type="none" w="sm" len="sm"/>
                      <a:tailEnd type="none" w="sm" len="sm"/>
                    </a:lnL>
                    <a:lnR w="28575" cap="flat" cmpd="sng">
                      <a:solidFill>
                        <a:srgbClr val="2F5597"/>
                      </a:solidFill>
                      <a:prstDash val="solid"/>
                      <a:round/>
                      <a:headEnd type="none" w="sm" len="sm"/>
                      <a:tailEnd type="none" w="sm" len="sm"/>
                    </a:lnR>
                    <a:lnT w="28575" cap="flat" cmpd="sng">
                      <a:solidFill>
                        <a:srgbClr val="2F5597"/>
                      </a:solidFill>
                      <a:prstDash val="solid"/>
                      <a:round/>
                      <a:headEnd type="none" w="sm" len="sm"/>
                      <a:tailEnd type="none" w="sm" len="sm"/>
                    </a:lnT>
                    <a:lnB w="28575" cap="flat" cmpd="sng">
                      <a:solidFill>
                        <a:srgbClr val="2F5597"/>
                      </a:solidFill>
                      <a:prstDash val="solid"/>
                      <a:round/>
                      <a:headEnd type="none" w="sm" len="sm"/>
                      <a:tailEnd type="none" w="sm" len="sm"/>
                    </a:lnB>
                    <a:solidFill>
                      <a:schemeClr val="accent4"/>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700" b="1" u="none" strike="noStrike" cap="none">
                          <a:latin typeface="Candara"/>
                          <a:ea typeface="Candara"/>
                          <a:cs typeface="Candara"/>
                          <a:sym typeface="Candara"/>
                        </a:rPr>
                        <a:t>Fase E</a:t>
                      </a:r>
                      <a:endParaRPr sz="1700" b="1" u="none" strike="noStrike" cap="none">
                        <a:latin typeface="Candara"/>
                        <a:ea typeface="Candara"/>
                        <a:cs typeface="Candara"/>
                        <a:sym typeface="Candara"/>
                      </a:endParaRPr>
                    </a:p>
                  </a:txBody>
                  <a:tcPr marL="91425" marR="91425" marT="91425" marB="91425">
                    <a:lnL w="28575" cap="flat" cmpd="sng">
                      <a:solidFill>
                        <a:srgbClr val="2F5597"/>
                      </a:solidFill>
                      <a:prstDash val="solid"/>
                      <a:round/>
                      <a:headEnd type="none" w="sm" len="sm"/>
                      <a:tailEnd type="none" w="sm" len="sm"/>
                    </a:lnL>
                    <a:lnR w="28575" cap="flat" cmpd="sng">
                      <a:solidFill>
                        <a:srgbClr val="2F5597"/>
                      </a:solidFill>
                      <a:prstDash val="solid"/>
                      <a:round/>
                      <a:headEnd type="none" w="sm" len="sm"/>
                      <a:tailEnd type="none" w="sm" len="sm"/>
                    </a:lnR>
                    <a:lnT w="28575" cap="flat" cmpd="sng">
                      <a:solidFill>
                        <a:srgbClr val="2F5597"/>
                      </a:solidFill>
                      <a:prstDash val="solid"/>
                      <a:round/>
                      <a:headEnd type="none" w="sm" len="sm"/>
                      <a:tailEnd type="none" w="sm" len="sm"/>
                    </a:lnT>
                    <a:lnB w="28575" cap="flat" cmpd="sng">
                      <a:solidFill>
                        <a:srgbClr val="2F5597"/>
                      </a:solidFill>
                      <a:prstDash val="solid"/>
                      <a:round/>
                      <a:headEnd type="none" w="sm" len="sm"/>
                      <a:tailEnd type="none" w="sm" len="sm"/>
                    </a:lnB>
                    <a:solidFill>
                      <a:schemeClr val="accent4"/>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700" b="1" u="none" strike="noStrike" cap="none">
                          <a:latin typeface="Candara"/>
                          <a:ea typeface="Candara"/>
                          <a:cs typeface="Candara"/>
                          <a:sym typeface="Candara"/>
                        </a:rPr>
                        <a:t>Fase F</a:t>
                      </a:r>
                      <a:endParaRPr sz="1700" b="1" u="none" strike="noStrike" cap="none">
                        <a:latin typeface="Candara"/>
                        <a:ea typeface="Candara"/>
                        <a:cs typeface="Candara"/>
                        <a:sym typeface="Candara"/>
                      </a:endParaRPr>
                    </a:p>
                  </a:txBody>
                  <a:tcPr marL="91425" marR="91425" marT="91425" marB="91425">
                    <a:lnL w="28575" cap="flat" cmpd="sng">
                      <a:solidFill>
                        <a:srgbClr val="2F5597"/>
                      </a:solidFill>
                      <a:prstDash val="solid"/>
                      <a:round/>
                      <a:headEnd type="none" w="sm" len="sm"/>
                      <a:tailEnd type="none" w="sm" len="sm"/>
                    </a:lnL>
                    <a:lnR w="28575" cap="flat" cmpd="sng">
                      <a:solidFill>
                        <a:srgbClr val="2F5597"/>
                      </a:solidFill>
                      <a:prstDash val="solid"/>
                      <a:round/>
                      <a:headEnd type="none" w="sm" len="sm"/>
                      <a:tailEnd type="none" w="sm" len="sm"/>
                    </a:lnR>
                    <a:lnT w="28575" cap="flat" cmpd="sng">
                      <a:solidFill>
                        <a:srgbClr val="2F5597"/>
                      </a:solidFill>
                      <a:prstDash val="solid"/>
                      <a:round/>
                      <a:headEnd type="none" w="sm" len="sm"/>
                      <a:tailEnd type="none" w="sm" len="sm"/>
                    </a:lnT>
                    <a:lnB w="28575" cap="flat" cmpd="sng">
                      <a:solidFill>
                        <a:srgbClr val="2F5597"/>
                      </a:solidFill>
                      <a:prstDash val="solid"/>
                      <a:round/>
                      <a:headEnd type="none" w="sm" len="sm"/>
                      <a:tailEnd type="none" w="sm" len="sm"/>
                    </a:lnB>
                    <a:solidFill>
                      <a:schemeClr val="accent4"/>
                    </a:solidFill>
                  </a:tcPr>
                </a:tc>
              </a:tr>
              <a:tr h="638850">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latin typeface="Candara"/>
                          <a:ea typeface="Candara"/>
                          <a:cs typeface="Candara"/>
                          <a:sym typeface="Candara"/>
                        </a:rPr>
                        <a:t>Analisis Data dan Peluang</a:t>
                      </a:r>
                      <a:endParaRPr sz="1800" b="1" u="none" strike="noStrike" cap="none">
                        <a:latin typeface="Candara"/>
                        <a:ea typeface="Candara"/>
                        <a:cs typeface="Candara"/>
                        <a:sym typeface="Candara"/>
                      </a:endParaRPr>
                    </a:p>
                  </a:txBody>
                  <a:tcPr marL="91425" marR="91425" marT="91425" marB="91425">
                    <a:lnL w="28575" cap="flat" cmpd="sng">
                      <a:solidFill>
                        <a:srgbClr val="2F5597"/>
                      </a:solidFill>
                      <a:prstDash val="solid"/>
                      <a:round/>
                      <a:headEnd type="none" w="sm" len="sm"/>
                      <a:tailEnd type="none" w="sm" len="sm"/>
                    </a:lnL>
                    <a:lnR w="28575" cap="flat" cmpd="sng">
                      <a:solidFill>
                        <a:srgbClr val="2F5597"/>
                      </a:solidFill>
                      <a:prstDash val="solid"/>
                      <a:round/>
                      <a:headEnd type="none" w="sm" len="sm"/>
                      <a:tailEnd type="none" w="sm" len="sm"/>
                    </a:lnR>
                    <a:lnT w="28575" cap="flat" cmpd="sng">
                      <a:solidFill>
                        <a:srgbClr val="2F5597"/>
                      </a:solidFill>
                      <a:prstDash val="solid"/>
                      <a:round/>
                      <a:headEnd type="none" w="sm" len="sm"/>
                      <a:tailEnd type="none" w="sm" len="sm"/>
                    </a:lnT>
                    <a:lnB w="28575" cap="flat" cmpd="sng">
                      <a:solidFill>
                        <a:srgbClr val="2F5597"/>
                      </a:solidFill>
                      <a:prstDash val="solid"/>
                      <a:round/>
                      <a:headEnd type="none" w="sm" len="sm"/>
                      <a:tailEnd type="none" w="sm" len="sm"/>
                    </a:lnB>
                    <a:solidFill>
                      <a:srgbClr val="FFF2CC"/>
                    </a:solidFill>
                  </a:tcPr>
                </a:tc>
                <a:tc>
                  <a:txBody>
                    <a:bodyPr/>
                    <a:lstStyle/>
                    <a:p>
                      <a:pPr marL="0" marR="0" lvl="0" indent="0" algn="l" rtl="0">
                        <a:lnSpc>
                          <a:spcPct val="115000"/>
                        </a:lnSpc>
                        <a:spcBef>
                          <a:spcPts val="0"/>
                        </a:spcBef>
                        <a:spcAft>
                          <a:spcPts val="0"/>
                        </a:spcAft>
                        <a:buClr>
                          <a:srgbClr val="000000"/>
                        </a:buClr>
                        <a:buSzPts val="1400"/>
                        <a:buFont typeface="Arial"/>
                        <a:buNone/>
                      </a:pPr>
                      <a:r>
                        <a:rPr lang="en-US" sz="1400" u="none" strike="noStrike" cap="none">
                          <a:latin typeface="Calibri"/>
                          <a:ea typeface="Calibri"/>
                          <a:cs typeface="Calibri"/>
                          <a:sym typeface="Calibri"/>
                        </a:rPr>
                        <a:t>Di akhir fase E, peserta didik dapat merepresentasikan dan menginterpretasi data dengan cara menentukan jangkauan kuartil dan interkuartil. Mereka dapat membuat dan menginterpretasi box plot (box-and- whisker plot) dan menggunakannya untuk membandingkan himpunan data. Mereka dapat menggunakan dari box plot, histogram dan dot plot sesuai dengan natur data dan kebutuhan. Mereka dapat menggunakan diagram pencar untuk menyelidiki dan menjelaskan hubungan antara dua variabel numerik (termasuk salah satunya variabel bebas berupa waktu). Mereka dapat mengevaluasi laporan statistika di media berdasarkan tampilan, statistika dan representasi data.</a:t>
                      </a:r>
                      <a:endParaRPr sz="1400" u="none" strike="noStrike" cap="none">
                        <a:latin typeface="Calibri"/>
                        <a:ea typeface="Calibri"/>
                        <a:cs typeface="Calibri"/>
                        <a:sym typeface="Calibri"/>
                      </a:endParaRPr>
                    </a:p>
                    <a:p>
                      <a:pPr marL="0" marR="0" lvl="0" indent="0" algn="l" rtl="0">
                        <a:lnSpc>
                          <a:spcPct val="115000"/>
                        </a:lnSpc>
                        <a:spcBef>
                          <a:spcPts val="1200"/>
                        </a:spcBef>
                        <a:spcAft>
                          <a:spcPts val="0"/>
                        </a:spcAft>
                        <a:buClr>
                          <a:srgbClr val="000000"/>
                        </a:buClr>
                        <a:buSzPts val="1400"/>
                        <a:buFont typeface="Arial"/>
                        <a:buNone/>
                      </a:pPr>
                      <a:r>
                        <a:rPr lang="en-US" sz="1400" u="none" strike="noStrike" cap="none">
                          <a:latin typeface="Calibri"/>
                          <a:ea typeface="Calibri"/>
                          <a:cs typeface="Calibri"/>
                          <a:sym typeface="Calibri"/>
                        </a:rPr>
                        <a:t>Peserta didik dapat menjelaskan peluang dan menentukan frekuensi harapan dari kejadian majemuk. Mereka menyelidiki konsep dari kejadian saling bebas dan saling lepas, dan menentukan peluangnya.</a:t>
                      </a:r>
                      <a:endParaRPr sz="1400" u="none" strike="noStrike" cap="none">
                        <a:latin typeface="Calibri"/>
                        <a:ea typeface="Calibri"/>
                        <a:cs typeface="Calibri"/>
                        <a:sym typeface="Calibri"/>
                      </a:endParaRPr>
                    </a:p>
                  </a:txBody>
                  <a:tcPr marL="68575" marR="68575" marT="91425" marB="91425">
                    <a:lnL w="28575" cap="flat" cmpd="sng">
                      <a:solidFill>
                        <a:srgbClr val="2F5597"/>
                      </a:solidFill>
                      <a:prstDash val="solid"/>
                      <a:round/>
                      <a:headEnd type="none" w="sm" len="sm"/>
                      <a:tailEnd type="none" w="sm" len="sm"/>
                    </a:lnL>
                    <a:lnR w="28575" cap="flat" cmpd="sng">
                      <a:solidFill>
                        <a:srgbClr val="2F5597"/>
                      </a:solidFill>
                      <a:prstDash val="solid"/>
                      <a:round/>
                      <a:headEnd type="none" w="sm" len="sm"/>
                      <a:tailEnd type="none" w="sm" len="sm"/>
                    </a:lnR>
                    <a:lnT w="28575" cap="flat" cmpd="sng">
                      <a:solidFill>
                        <a:srgbClr val="2F5597"/>
                      </a:solidFill>
                      <a:prstDash val="solid"/>
                      <a:round/>
                      <a:headEnd type="none" w="sm" len="sm"/>
                      <a:tailEnd type="none" w="sm" len="sm"/>
                    </a:lnT>
                    <a:lnB w="28575" cap="flat" cmpd="sng">
                      <a:solidFill>
                        <a:srgbClr val="2F5597"/>
                      </a:solidFill>
                      <a:prstDash val="solid"/>
                      <a:round/>
                      <a:headEnd type="none" w="sm" len="sm"/>
                      <a:tailEnd type="none" w="sm" len="sm"/>
                    </a:lnB>
                    <a:solidFill>
                      <a:srgbClr val="FFF2CC"/>
                    </a:solidFill>
                  </a:tcPr>
                </a:tc>
                <a:tc>
                  <a:txBody>
                    <a:bodyPr/>
                    <a:lstStyle/>
                    <a:p>
                      <a:pPr marL="0" marR="0" lvl="0" indent="0" algn="l" rtl="0">
                        <a:lnSpc>
                          <a:spcPct val="115000"/>
                        </a:lnSpc>
                        <a:spcBef>
                          <a:spcPts val="0"/>
                        </a:spcBef>
                        <a:spcAft>
                          <a:spcPts val="0"/>
                        </a:spcAft>
                        <a:buClr>
                          <a:srgbClr val="000000"/>
                        </a:buClr>
                        <a:buSzPts val="1400"/>
                        <a:buFont typeface="Arial"/>
                        <a:buNone/>
                      </a:pPr>
                      <a:r>
                        <a:rPr lang="en-US" sz="1400" u="none" strike="noStrike" cap="none">
                          <a:solidFill>
                            <a:schemeClr val="dk1"/>
                          </a:solidFill>
                          <a:latin typeface="Calibri"/>
                          <a:ea typeface="Calibri"/>
                          <a:cs typeface="Calibri"/>
                          <a:sym typeface="Calibri"/>
                        </a:rPr>
                        <a:t>Di akhir fase F, peserta didik dapat melakukan proses penyelidikan statistika untuk data bivariat. Mereka dapat mengidentifikasi dan menjelaskan asosiasi antara dua variabel kategorikal dan antara dua variabel numerikal. Mereka dapat memperkirakan model linear terbaik (best fit) pada data numerikal. Mereka dapat membedakan hubungan asosiasi dan sebab-akibat.</a:t>
                      </a:r>
                      <a:endParaRPr sz="1400" u="none" strike="noStrike" cap="none">
                        <a:solidFill>
                          <a:schemeClr val="dk1"/>
                        </a:solidFill>
                        <a:latin typeface="Calibri"/>
                        <a:ea typeface="Calibri"/>
                        <a:cs typeface="Calibri"/>
                        <a:sym typeface="Calibri"/>
                      </a:endParaRPr>
                    </a:p>
                    <a:p>
                      <a:pPr marL="0" marR="0" lvl="0" indent="0" algn="l" rtl="0">
                        <a:lnSpc>
                          <a:spcPct val="115000"/>
                        </a:lnSpc>
                        <a:spcBef>
                          <a:spcPts val="1200"/>
                        </a:spcBef>
                        <a:spcAft>
                          <a:spcPts val="0"/>
                        </a:spcAft>
                        <a:buClr>
                          <a:srgbClr val="000000"/>
                        </a:buClr>
                        <a:buSzPts val="1400"/>
                        <a:buFont typeface="Arial"/>
                        <a:buNone/>
                      </a:pPr>
                      <a:r>
                        <a:rPr lang="en-US" sz="1400" u="none" strike="noStrike" cap="none">
                          <a:solidFill>
                            <a:schemeClr val="dk1"/>
                          </a:solidFill>
                          <a:latin typeface="Calibri"/>
                          <a:ea typeface="Calibri"/>
                          <a:cs typeface="Calibri"/>
                          <a:sym typeface="Calibri"/>
                        </a:rPr>
                        <a:t>Peserta didik memahami konsep peluang bersyarat dan kejadian yang saling bebas menggunakan konsep permutasi dan kombinasi.</a:t>
                      </a:r>
                      <a:endParaRPr sz="1400" u="none" strike="noStrike" cap="none">
                        <a:solidFill>
                          <a:schemeClr val="dk1"/>
                        </a:solidFill>
                        <a:highlight>
                          <a:srgbClr val="FFFFFF"/>
                        </a:highlight>
                      </a:endParaRPr>
                    </a:p>
                    <a:p>
                      <a:pPr marL="0" marR="0" lvl="0" indent="0" algn="just" rtl="0">
                        <a:lnSpc>
                          <a:spcPct val="115000"/>
                        </a:lnSpc>
                        <a:spcBef>
                          <a:spcPts val="1200"/>
                        </a:spcBef>
                        <a:spcAft>
                          <a:spcPts val="0"/>
                        </a:spcAft>
                        <a:buClr>
                          <a:srgbClr val="000000"/>
                        </a:buClr>
                        <a:buSzPts val="1400"/>
                        <a:buFont typeface="Arial"/>
                        <a:buNone/>
                      </a:pPr>
                      <a:endParaRPr sz="1400" u="none" strike="noStrike" cap="none">
                        <a:latin typeface="Calibri"/>
                        <a:ea typeface="Calibri"/>
                        <a:cs typeface="Calibri"/>
                        <a:sym typeface="Calibri"/>
                      </a:endParaRPr>
                    </a:p>
                  </a:txBody>
                  <a:tcPr marL="68575" marR="68575" marT="91425" marB="91425">
                    <a:lnL w="28575" cap="flat" cmpd="sng">
                      <a:solidFill>
                        <a:srgbClr val="2F5597"/>
                      </a:solidFill>
                      <a:prstDash val="solid"/>
                      <a:round/>
                      <a:headEnd type="none" w="sm" len="sm"/>
                      <a:tailEnd type="none" w="sm" len="sm"/>
                    </a:lnL>
                    <a:lnR w="28575" cap="flat" cmpd="sng">
                      <a:solidFill>
                        <a:srgbClr val="2F5597"/>
                      </a:solidFill>
                      <a:prstDash val="solid"/>
                      <a:round/>
                      <a:headEnd type="none" w="sm" len="sm"/>
                      <a:tailEnd type="none" w="sm" len="sm"/>
                    </a:lnR>
                    <a:lnT w="28575" cap="flat" cmpd="sng">
                      <a:solidFill>
                        <a:srgbClr val="2F5597"/>
                      </a:solidFill>
                      <a:prstDash val="solid"/>
                      <a:round/>
                      <a:headEnd type="none" w="sm" len="sm"/>
                      <a:tailEnd type="none" w="sm" len="sm"/>
                    </a:lnT>
                    <a:lnB w="28575" cap="flat" cmpd="sng">
                      <a:solidFill>
                        <a:srgbClr val="2F5597"/>
                      </a:solidFill>
                      <a:prstDash val="solid"/>
                      <a:round/>
                      <a:headEnd type="none" w="sm" len="sm"/>
                      <a:tailEnd type="none" w="sm" len="sm"/>
                    </a:lnB>
                    <a:solidFill>
                      <a:srgbClr val="FFF2CC"/>
                    </a:solidFill>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g10499d34253_0_67"/>
          <p:cNvSpPr txBox="1">
            <a:spLocks noGrp="1"/>
          </p:cNvSpPr>
          <p:nvPr>
            <p:ph type="title"/>
          </p:nvPr>
        </p:nvSpPr>
        <p:spPr>
          <a:xfrm>
            <a:off x="838100" y="937027"/>
            <a:ext cx="10515600" cy="9213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US" b="1">
                <a:solidFill>
                  <a:schemeClr val="accent1"/>
                </a:solidFill>
                <a:latin typeface="Candara"/>
                <a:ea typeface="Candara"/>
                <a:cs typeface="Candara"/>
                <a:sym typeface="Candara"/>
              </a:rPr>
              <a:t>Bentuk Pemahaman  Dalam CP</a:t>
            </a:r>
            <a:endParaRPr b="1">
              <a:solidFill>
                <a:schemeClr val="accent1"/>
              </a:solidFill>
              <a:latin typeface="Candara"/>
              <a:ea typeface="Candara"/>
              <a:cs typeface="Candara"/>
              <a:sym typeface="Candara"/>
            </a:endParaRPr>
          </a:p>
        </p:txBody>
      </p:sp>
      <p:sp>
        <p:nvSpPr>
          <p:cNvPr id="269" name="Google Shape;269;g10499d34253_0_67"/>
          <p:cNvSpPr txBox="1">
            <a:spLocks noGrp="1"/>
          </p:cNvSpPr>
          <p:nvPr>
            <p:ph type="body" idx="1"/>
          </p:nvPr>
        </p:nvSpPr>
        <p:spPr>
          <a:xfrm>
            <a:off x="838100" y="1858328"/>
            <a:ext cx="10515600" cy="3838500"/>
          </a:xfrm>
          <a:prstGeom prst="rect">
            <a:avLst/>
          </a:prstGeom>
          <a:noFill/>
          <a:ln>
            <a:noFill/>
          </a:ln>
        </p:spPr>
        <p:txBody>
          <a:bodyPr spcFirstLastPara="1" wrap="square" lIns="91425" tIns="45700" rIns="91425" bIns="45700" anchor="t" anchorCtr="0">
            <a:noAutofit/>
          </a:bodyPr>
          <a:lstStyle/>
          <a:p>
            <a:pPr marL="0" lvl="0" indent="0" algn="just" rtl="0">
              <a:lnSpc>
                <a:spcPct val="95000"/>
              </a:lnSpc>
              <a:spcBef>
                <a:spcPts val="0"/>
              </a:spcBef>
              <a:spcAft>
                <a:spcPts val="0"/>
              </a:spcAft>
              <a:buSzPts val="358"/>
              <a:buNone/>
            </a:pPr>
            <a:r>
              <a:rPr lang="en-US" sz="2200" b="1">
                <a:latin typeface="Candara"/>
                <a:ea typeface="Candara"/>
                <a:cs typeface="Candara"/>
                <a:sym typeface="Candara"/>
              </a:rPr>
              <a:t>Prinsip penyusunan CP menggunakan pendekatan </a:t>
            </a:r>
            <a:r>
              <a:rPr lang="en-US" sz="2200" b="1" u="sng">
                <a:latin typeface="Candara"/>
                <a:ea typeface="Candara"/>
                <a:cs typeface="Candara"/>
                <a:sym typeface="Candara"/>
              </a:rPr>
              <a:t>konstruktivisme</a:t>
            </a:r>
            <a:r>
              <a:rPr lang="en-US" sz="2200" b="1">
                <a:latin typeface="Candara"/>
                <a:ea typeface="Candara"/>
                <a:cs typeface="Candara"/>
                <a:sym typeface="Candara"/>
              </a:rPr>
              <a:t> yang membangun pengetahuan dan berdasarkan pengalaman nyata dan kontekstual. Menurut teori belajar konstruktivisme (</a:t>
            </a:r>
            <a:r>
              <a:rPr lang="en-US" sz="2200" b="1" i="1">
                <a:latin typeface="Candara"/>
                <a:ea typeface="Candara"/>
                <a:cs typeface="Candara"/>
                <a:sym typeface="Candara"/>
              </a:rPr>
              <a:t>constructivist learning theory</a:t>
            </a:r>
            <a:r>
              <a:rPr lang="en-US" sz="2200" b="1">
                <a:latin typeface="Candara"/>
                <a:ea typeface="Candara"/>
                <a:cs typeface="Candara"/>
                <a:sym typeface="Candara"/>
              </a:rPr>
              <a:t>), pengetahuan bukanlah kumpulan atau seperangkat fakta-fakta, konsep, atau kaidah untuk diingat.</a:t>
            </a:r>
            <a:endParaRPr sz="2200" b="1">
              <a:latin typeface="Candara"/>
              <a:ea typeface="Candara"/>
              <a:cs typeface="Candara"/>
              <a:sym typeface="Candara"/>
            </a:endParaRPr>
          </a:p>
          <a:p>
            <a:pPr marL="0" lvl="0" indent="0" algn="just" rtl="0">
              <a:lnSpc>
                <a:spcPct val="95000"/>
              </a:lnSpc>
              <a:spcBef>
                <a:spcPts val="0"/>
              </a:spcBef>
              <a:spcAft>
                <a:spcPts val="0"/>
              </a:spcAft>
              <a:buSzPts val="358"/>
              <a:buNone/>
            </a:pPr>
            <a:endParaRPr sz="2200" b="1">
              <a:latin typeface="Candara"/>
              <a:ea typeface="Candara"/>
              <a:cs typeface="Candara"/>
              <a:sym typeface="Candara"/>
            </a:endParaRPr>
          </a:p>
          <a:p>
            <a:pPr marL="0" lvl="0" indent="0" algn="just" rtl="0">
              <a:lnSpc>
                <a:spcPct val="95000"/>
              </a:lnSpc>
              <a:spcBef>
                <a:spcPts val="0"/>
              </a:spcBef>
              <a:spcAft>
                <a:spcPts val="0"/>
              </a:spcAft>
              <a:buSzPts val="358"/>
              <a:buNone/>
            </a:pPr>
            <a:r>
              <a:rPr lang="en-US" sz="2200" b="1">
                <a:latin typeface="Candara"/>
                <a:ea typeface="Candara"/>
                <a:cs typeface="Candara"/>
                <a:sym typeface="Candara"/>
              </a:rPr>
              <a:t>Konsep “Memahami” dalam Capaian Pembelajaran (CP) dalam konstruktivisme adalah proses membangun pengetahuan melalui pengalaman nyata. Pemahaman tidak bersifat statis, tetapi berevolusi dan berubah secara konstan sepanjang siswa mengonstruksikan pengalaman-pengalaman baru yang memodifikasi pemahaman sebelumnya</a:t>
            </a:r>
            <a:endParaRPr sz="2200" b="1">
              <a:solidFill>
                <a:schemeClr val="accent1"/>
              </a:solidFill>
              <a:latin typeface="Candara"/>
              <a:ea typeface="Candara"/>
              <a:cs typeface="Candara"/>
              <a:sym typeface="Candara"/>
            </a:endParaRPr>
          </a:p>
          <a:p>
            <a:pPr marL="0" lvl="0" indent="0" algn="just" rtl="0">
              <a:lnSpc>
                <a:spcPct val="100000"/>
              </a:lnSpc>
              <a:spcBef>
                <a:spcPts val="1200"/>
              </a:spcBef>
              <a:spcAft>
                <a:spcPts val="0"/>
              </a:spcAft>
              <a:buClr>
                <a:schemeClr val="dk1"/>
              </a:buClr>
              <a:buSzPts val="1100"/>
              <a:buFont typeface="Arial"/>
              <a:buNone/>
            </a:pPr>
            <a:r>
              <a:rPr lang="en-US" sz="2200" b="1" i="1">
                <a:solidFill>
                  <a:schemeClr val="accent1"/>
                </a:solidFill>
                <a:latin typeface="Candara"/>
                <a:ea typeface="Candara"/>
                <a:cs typeface="Candara"/>
                <a:sym typeface="Candara"/>
              </a:rPr>
              <a:t>Jika mengacu kepada teori konstruktivisme, </a:t>
            </a:r>
            <a:r>
              <a:rPr lang="en-US" sz="2200" b="1" i="1" u="sng">
                <a:solidFill>
                  <a:schemeClr val="accent1"/>
                </a:solidFill>
                <a:latin typeface="Candara"/>
                <a:ea typeface="Candara"/>
                <a:cs typeface="Candara"/>
                <a:sym typeface="Candara"/>
              </a:rPr>
              <a:t>kemampuan memahami ada di level paling tinggi,</a:t>
            </a:r>
            <a:r>
              <a:rPr lang="en-US" sz="2200" b="1" i="1">
                <a:solidFill>
                  <a:schemeClr val="accent1"/>
                </a:solidFill>
                <a:latin typeface="Candara"/>
                <a:ea typeface="Candara"/>
                <a:cs typeface="Candara"/>
                <a:sym typeface="Candara"/>
              </a:rPr>
              <a:t> berbeda jika mengacu pada Taksonomi Bloom yang menempatkan kemampuan memahami di level C2. </a:t>
            </a:r>
            <a:endParaRPr sz="2200" b="1" i="1">
              <a:solidFill>
                <a:schemeClr val="accent1"/>
              </a:solidFill>
              <a:latin typeface="Candara"/>
              <a:ea typeface="Candara"/>
              <a:cs typeface="Candara"/>
              <a:sym typeface="Candara"/>
            </a:endParaRPr>
          </a:p>
          <a:p>
            <a:pPr marL="0" lvl="0" indent="0" algn="just" rtl="0">
              <a:lnSpc>
                <a:spcPct val="95000"/>
              </a:lnSpc>
              <a:spcBef>
                <a:spcPts val="0"/>
              </a:spcBef>
              <a:spcAft>
                <a:spcPts val="0"/>
              </a:spcAft>
              <a:buSzPts val="358"/>
              <a:buNone/>
            </a:pPr>
            <a:endParaRPr sz="1800" b="1">
              <a:solidFill>
                <a:schemeClr val="accent1"/>
              </a:solidFill>
              <a:latin typeface="Candara"/>
              <a:ea typeface="Candara"/>
              <a:cs typeface="Candara"/>
              <a:sym typeface="Candara"/>
            </a:endParaRPr>
          </a:p>
          <a:p>
            <a:pPr marL="0" lvl="0" indent="0" algn="l" rtl="0">
              <a:lnSpc>
                <a:spcPct val="70000"/>
              </a:lnSpc>
              <a:spcBef>
                <a:spcPts val="1000"/>
              </a:spcBef>
              <a:spcAft>
                <a:spcPts val="0"/>
              </a:spcAft>
              <a:buSzPts val="358"/>
              <a:buNone/>
            </a:pPr>
            <a:endParaRPr sz="1800">
              <a:latin typeface="Candara"/>
              <a:ea typeface="Candara"/>
              <a:cs typeface="Candara"/>
              <a:sym typeface="Candar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graphicFrame>
        <p:nvGraphicFramePr>
          <p:cNvPr id="274" name="Google Shape;274;g105c6876050_0_5"/>
          <p:cNvGraphicFramePr/>
          <p:nvPr/>
        </p:nvGraphicFramePr>
        <p:xfrm>
          <a:off x="1026754" y="1574932"/>
          <a:ext cx="10383000" cy="5680591"/>
        </p:xfrm>
        <a:graphic>
          <a:graphicData uri="http://schemas.openxmlformats.org/drawingml/2006/table">
            <a:tbl>
              <a:tblPr>
                <a:noFill/>
                <a:tableStyleId>{71C1893C-A511-4D5F-B989-0B6F90DDC940}</a:tableStyleId>
              </a:tblPr>
              <a:tblGrid>
                <a:gridCol w="1815775"/>
                <a:gridCol w="8567225"/>
              </a:tblGrid>
              <a:tr h="987525">
                <a:tc>
                  <a:txBody>
                    <a:bodyPr/>
                    <a:lstStyle/>
                    <a:p>
                      <a:pPr marL="0" marR="0" lvl="0" indent="0" algn="r" rtl="0">
                        <a:lnSpc>
                          <a:spcPct val="115000"/>
                        </a:lnSpc>
                        <a:spcBef>
                          <a:spcPts val="0"/>
                        </a:spcBef>
                        <a:spcAft>
                          <a:spcPts val="0"/>
                        </a:spcAft>
                        <a:buClr>
                          <a:srgbClr val="000000"/>
                        </a:buClr>
                        <a:buSzPts val="1900"/>
                        <a:buFont typeface="Arial"/>
                        <a:buNone/>
                      </a:pPr>
                      <a:r>
                        <a:rPr lang="en-US" sz="1800" b="1" u="none" strike="noStrike" cap="none">
                          <a:solidFill>
                            <a:srgbClr val="3D85C6"/>
                          </a:solidFill>
                          <a:latin typeface="Candara"/>
                          <a:ea typeface="Candara"/>
                          <a:cs typeface="Candara"/>
                          <a:sym typeface="Candara"/>
                        </a:rPr>
                        <a:t>Penjelasan</a:t>
                      </a:r>
                      <a:endParaRPr sz="1800" b="1" u="none" strike="noStrike" cap="none">
                        <a:solidFill>
                          <a:srgbClr val="3D85C6"/>
                        </a:solidFill>
                        <a:latin typeface="Candara"/>
                        <a:ea typeface="Candara"/>
                        <a:cs typeface="Candara"/>
                        <a:sym typeface="Candara"/>
                      </a:endParaRPr>
                    </a:p>
                    <a:p>
                      <a:pPr marL="0" marR="0" lvl="0" indent="0" algn="r" rtl="0">
                        <a:lnSpc>
                          <a:spcPct val="115000"/>
                        </a:lnSpc>
                        <a:spcBef>
                          <a:spcPts val="0"/>
                        </a:spcBef>
                        <a:spcAft>
                          <a:spcPts val="0"/>
                        </a:spcAft>
                        <a:buClr>
                          <a:srgbClr val="000000"/>
                        </a:buClr>
                        <a:buSzPts val="1600"/>
                        <a:buFont typeface="Arial"/>
                        <a:buNone/>
                      </a:pPr>
                      <a:r>
                        <a:rPr lang="en-US" sz="1800" b="1" i="1" u="none" strike="noStrike" cap="none">
                          <a:solidFill>
                            <a:srgbClr val="666666"/>
                          </a:solidFill>
                          <a:latin typeface="Candara"/>
                          <a:ea typeface="Candara"/>
                          <a:cs typeface="Candara"/>
                          <a:sym typeface="Candara"/>
                        </a:rPr>
                        <a:t>Explanation</a:t>
                      </a:r>
                      <a:endParaRPr sz="1800" b="1" i="1" u="none" strike="noStrike" cap="none">
                        <a:solidFill>
                          <a:srgbClr val="666666"/>
                        </a:solidFill>
                        <a:latin typeface="Candara"/>
                        <a:ea typeface="Candara"/>
                        <a:cs typeface="Candara"/>
                        <a:sym typeface="Candara"/>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3D85C6"/>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1700"/>
                        <a:buFont typeface="Arial"/>
                        <a:buNone/>
                      </a:pPr>
                      <a:r>
                        <a:rPr lang="en-US" sz="1600" b="1" u="none" strike="noStrike" cap="none">
                          <a:solidFill>
                            <a:srgbClr val="434343"/>
                          </a:solidFill>
                          <a:latin typeface="Candara"/>
                          <a:ea typeface="Candara"/>
                          <a:cs typeface="Candara"/>
                          <a:sym typeface="Candara"/>
                        </a:rPr>
                        <a:t>Mendeskripsikan suatu ide dengan kata-kata sendiri, membangun hubungan antar topik, mendemonstrasikan hasil kerja, menjelaskan alasan/cara/prosedur , menjelaskan sebuah teori menggunakan data, berargumen dan mempertahankan pendapatnya.</a:t>
                      </a:r>
                      <a:endParaRPr sz="1600" b="1" u="none" strike="noStrike" cap="none">
                        <a:solidFill>
                          <a:srgbClr val="434343"/>
                        </a:solidFill>
                        <a:latin typeface="Candara"/>
                        <a:ea typeface="Candara"/>
                        <a:cs typeface="Candara"/>
                        <a:sym typeface="Candara"/>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3D85C6"/>
                      </a:solidFill>
                      <a:prstDash val="solid"/>
                      <a:round/>
                      <a:headEnd type="none" w="sm" len="sm"/>
                      <a:tailEnd type="none" w="sm" len="sm"/>
                    </a:lnB>
                  </a:tcPr>
                </a:tc>
              </a:tr>
              <a:tr h="931500">
                <a:tc>
                  <a:txBody>
                    <a:bodyPr/>
                    <a:lstStyle/>
                    <a:p>
                      <a:pPr marL="0" marR="0" lvl="0" indent="0" algn="r" rtl="0">
                        <a:lnSpc>
                          <a:spcPct val="115000"/>
                        </a:lnSpc>
                        <a:spcBef>
                          <a:spcPts val="0"/>
                        </a:spcBef>
                        <a:spcAft>
                          <a:spcPts val="0"/>
                        </a:spcAft>
                        <a:buClr>
                          <a:srgbClr val="000000"/>
                        </a:buClr>
                        <a:buSzPts val="1900"/>
                        <a:buFont typeface="Arial"/>
                        <a:buNone/>
                      </a:pPr>
                      <a:r>
                        <a:rPr lang="en-US" sz="1800" b="1" u="none" strike="noStrike" cap="none">
                          <a:solidFill>
                            <a:srgbClr val="3D85C6"/>
                          </a:solidFill>
                          <a:latin typeface="Candara"/>
                          <a:ea typeface="Candara"/>
                          <a:cs typeface="Candara"/>
                          <a:sym typeface="Candara"/>
                        </a:rPr>
                        <a:t>Interpretasi</a:t>
                      </a:r>
                      <a:endParaRPr sz="1800" b="1" u="none" strike="noStrike" cap="none">
                        <a:solidFill>
                          <a:srgbClr val="3D85C6"/>
                        </a:solidFill>
                        <a:latin typeface="Candara"/>
                        <a:ea typeface="Candara"/>
                        <a:cs typeface="Candara"/>
                        <a:sym typeface="Candara"/>
                      </a:endParaRPr>
                    </a:p>
                    <a:p>
                      <a:pPr marL="0" marR="0" lvl="0" indent="0" algn="r" rtl="0">
                        <a:lnSpc>
                          <a:spcPct val="115000"/>
                        </a:lnSpc>
                        <a:spcBef>
                          <a:spcPts val="0"/>
                        </a:spcBef>
                        <a:spcAft>
                          <a:spcPts val="0"/>
                        </a:spcAft>
                        <a:buClr>
                          <a:srgbClr val="000000"/>
                        </a:buClr>
                        <a:buSzPts val="1600"/>
                        <a:buFont typeface="Arial"/>
                        <a:buNone/>
                      </a:pPr>
                      <a:r>
                        <a:rPr lang="en-US" sz="1800" b="1" i="1" u="none" strike="noStrike" cap="none">
                          <a:solidFill>
                            <a:srgbClr val="666666"/>
                          </a:solidFill>
                          <a:latin typeface="Candara"/>
                          <a:ea typeface="Candara"/>
                          <a:cs typeface="Candara"/>
                          <a:sym typeface="Candara"/>
                        </a:rPr>
                        <a:t>Interpretation</a:t>
                      </a:r>
                      <a:endParaRPr sz="1800" b="1" i="1" u="none" strike="noStrike" cap="none">
                        <a:solidFill>
                          <a:srgbClr val="666666"/>
                        </a:solidFill>
                        <a:latin typeface="Candara"/>
                        <a:ea typeface="Candara"/>
                        <a:cs typeface="Candara"/>
                        <a:sym typeface="Candara"/>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3D85C6"/>
                      </a:solidFill>
                      <a:prstDash val="solid"/>
                      <a:round/>
                      <a:headEnd type="none" w="sm" len="sm"/>
                      <a:tailEnd type="none" w="sm" len="sm"/>
                    </a:lnT>
                    <a:lnB w="9525" cap="flat" cmpd="sng">
                      <a:solidFill>
                        <a:srgbClr val="3D85C6"/>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chemeClr val="dk1"/>
                        </a:buClr>
                        <a:buSzPts val="1100"/>
                        <a:buFont typeface="Arial"/>
                        <a:buNone/>
                      </a:pPr>
                      <a:r>
                        <a:rPr lang="en-US" sz="1600" b="1" u="none" strike="noStrike" cap="none">
                          <a:solidFill>
                            <a:srgbClr val="434343"/>
                          </a:solidFill>
                          <a:latin typeface="Candara"/>
                          <a:ea typeface="Candara"/>
                          <a:cs typeface="Candara"/>
                          <a:sym typeface="Candara"/>
                        </a:rPr>
                        <a:t>Menerjemahkan cerita, karya seni, atau situasi. Interpretasi juga berarti memaknai sebuah ide, perasaan atau sebuah hasil karya dari satu media ke media lain, dapat membuat analogi, anekdot, dan model. Melihat makna dari apa yang telah dipelajari dan relevansi dengan dirinya.</a:t>
                      </a:r>
                      <a:endParaRPr sz="1600" b="1" u="none" strike="noStrike" cap="none">
                        <a:solidFill>
                          <a:srgbClr val="434343"/>
                        </a:solidFill>
                        <a:latin typeface="Candara"/>
                        <a:ea typeface="Candara"/>
                        <a:cs typeface="Candara"/>
                        <a:sym typeface="Candara"/>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3D85C6"/>
                      </a:solidFill>
                      <a:prstDash val="solid"/>
                      <a:round/>
                      <a:headEnd type="none" w="sm" len="sm"/>
                      <a:tailEnd type="none" w="sm" len="sm"/>
                    </a:lnT>
                    <a:lnB w="9525" cap="flat" cmpd="sng">
                      <a:solidFill>
                        <a:srgbClr val="3D85C6"/>
                      </a:solidFill>
                      <a:prstDash val="solid"/>
                      <a:round/>
                      <a:headEnd type="none" w="sm" len="sm"/>
                      <a:tailEnd type="none" w="sm" len="sm"/>
                    </a:lnB>
                  </a:tcPr>
                </a:tc>
              </a:tr>
              <a:tr h="772650">
                <a:tc>
                  <a:txBody>
                    <a:bodyPr/>
                    <a:lstStyle/>
                    <a:p>
                      <a:pPr marL="0" marR="0" lvl="0" indent="0" algn="r" rtl="0">
                        <a:lnSpc>
                          <a:spcPct val="115000"/>
                        </a:lnSpc>
                        <a:spcBef>
                          <a:spcPts val="0"/>
                        </a:spcBef>
                        <a:spcAft>
                          <a:spcPts val="0"/>
                        </a:spcAft>
                        <a:buClr>
                          <a:srgbClr val="000000"/>
                        </a:buClr>
                        <a:buSzPts val="1900"/>
                        <a:buFont typeface="Arial"/>
                        <a:buNone/>
                      </a:pPr>
                      <a:r>
                        <a:rPr lang="en-US" sz="1800" b="1" u="none" strike="noStrike" cap="none">
                          <a:solidFill>
                            <a:srgbClr val="3D85C6"/>
                          </a:solidFill>
                          <a:latin typeface="Candara"/>
                          <a:ea typeface="Candara"/>
                          <a:cs typeface="Candara"/>
                          <a:sym typeface="Candara"/>
                        </a:rPr>
                        <a:t>Aplikasi </a:t>
                      </a:r>
                      <a:endParaRPr sz="1800" b="1" u="none" strike="noStrike" cap="none">
                        <a:solidFill>
                          <a:srgbClr val="3D85C6"/>
                        </a:solidFill>
                        <a:latin typeface="Candara"/>
                        <a:ea typeface="Candara"/>
                        <a:cs typeface="Candara"/>
                        <a:sym typeface="Candara"/>
                      </a:endParaRPr>
                    </a:p>
                    <a:p>
                      <a:pPr marL="0" marR="0" lvl="0" indent="0" algn="r" rtl="0">
                        <a:lnSpc>
                          <a:spcPct val="115000"/>
                        </a:lnSpc>
                        <a:spcBef>
                          <a:spcPts val="0"/>
                        </a:spcBef>
                        <a:spcAft>
                          <a:spcPts val="0"/>
                        </a:spcAft>
                        <a:buClr>
                          <a:srgbClr val="000000"/>
                        </a:buClr>
                        <a:buSzPts val="1600"/>
                        <a:buFont typeface="Arial"/>
                        <a:buNone/>
                      </a:pPr>
                      <a:r>
                        <a:rPr lang="en-US" sz="1800" b="1" i="1" u="none" strike="noStrike" cap="none">
                          <a:solidFill>
                            <a:srgbClr val="666666"/>
                          </a:solidFill>
                          <a:latin typeface="Candara"/>
                          <a:ea typeface="Candara"/>
                          <a:cs typeface="Candara"/>
                          <a:sym typeface="Candara"/>
                        </a:rPr>
                        <a:t>Application</a:t>
                      </a:r>
                      <a:endParaRPr sz="1800" b="1" i="1" u="none" strike="noStrike" cap="none">
                        <a:solidFill>
                          <a:srgbClr val="666666"/>
                        </a:solidFill>
                        <a:latin typeface="Candara"/>
                        <a:ea typeface="Candara"/>
                        <a:cs typeface="Candara"/>
                        <a:sym typeface="Candara"/>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3D85C6"/>
                      </a:solidFill>
                      <a:prstDash val="solid"/>
                      <a:round/>
                      <a:headEnd type="none" w="sm" len="sm"/>
                      <a:tailEnd type="none" w="sm" len="sm"/>
                    </a:lnT>
                    <a:lnB w="9525" cap="flat" cmpd="sng">
                      <a:solidFill>
                        <a:srgbClr val="3D85C6"/>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chemeClr val="dk1"/>
                        </a:buClr>
                        <a:buSzPts val="1100"/>
                        <a:buFont typeface="Arial"/>
                        <a:buNone/>
                      </a:pPr>
                      <a:r>
                        <a:rPr lang="en-US" sz="1600" b="1" u="none" strike="noStrike" cap="none">
                          <a:solidFill>
                            <a:srgbClr val="434343"/>
                          </a:solidFill>
                          <a:latin typeface="Candara"/>
                          <a:ea typeface="Candara"/>
                          <a:cs typeface="Candara"/>
                          <a:sym typeface="Candara"/>
                        </a:rPr>
                        <a:t>Menggunakan pengetahuan, keterampilan dan  pemahaman mengenai suatu dalam  situasi yang nyata dalam kehidupan sehari-hari  atau sebuah simulasi ( menyerupai kenyataan)</a:t>
                      </a:r>
                      <a:endParaRPr sz="1600" b="1" u="none" strike="noStrike" cap="none">
                        <a:solidFill>
                          <a:srgbClr val="434343"/>
                        </a:solidFill>
                        <a:latin typeface="Candara"/>
                        <a:ea typeface="Candara"/>
                        <a:cs typeface="Candara"/>
                        <a:sym typeface="Candara"/>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3D85C6"/>
                      </a:solidFill>
                      <a:prstDash val="solid"/>
                      <a:round/>
                      <a:headEnd type="none" w="sm" len="sm"/>
                      <a:tailEnd type="none" w="sm" len="sm"/>
                    </a:lnT>
                    <a:lnB w="9525" cap="flat" cmpd="sng">
                      <a:solidFill>
                        <a:srgbClr val="3D85C6"/>
                      </a:solidFill>
                      <a:prstDash val="solid"/>
                      <a:round/>
                      <a:headEnd type="none" w="sm" len="sm"/>
                      <a:tailEnd type="none" w="sm" len="sm"/>
                    </a:lnB>
                  </a:tcPr>
                </a:tc>
              </a:tr>
              <a:tr h="987525">
                <a:tc>
                  <a:txBody>
                    <a:bodyPr/>
                    <a:lstStyle/>
                    <a:p>
                      <a:pPr marL="0" marR="0" lvl="0" indent="0" algn="r" rtl="0">
                        <a:lnSpc>
                          <a:spcPct val="115000"/>
                        </a:lnSpc>
                        <a:spcBef>
                          <a:spcPts val="0"/>
                        </a:spcBef>
                        <a:spcAft>
                          <a:spcPts val="0"/>
                        </a:spcAft>
                        <a:buClr>
                          <a:schemeClr val="dk1"/>
                        </a:buClr>
                        <a:buSzPts val="1100"/>
                        <a:buFont typeface="Arial"/>
                        <a:buNone/>
                      </a:pPr>
                      <a:r>
                        <a:rPr lang="en-US" sz="1800" b="1" u="none" strike="noStrike" cap="none">
                          <a:solidFill>
                            <a:srgbClr val="3D85C6"/>
                          </a:solidFill>
                          <a:latin typeface="Candara"/>
                          <a:ea typeface="Candara"/>
                          <a:cs typeface="Candara"/>
                          <a:sym typeface="Candara"/>
                        </a:rPr>
                        <a:t>Perspektif</a:t>
                      </a:r>
                      <a:endParaRPr sz="1800" b="1" u="none" strike="noStrike" cap="none">
                        <a:solidFill>
                          <a:srgbClr val="3D85C6"/>
                        </a:solidFill>
                        <a:latin typeface="Candara"/>
                        <a:ea typeface="Candara"/>
                        <a:cs typeface="Candara"/>
                        <a:sym typeface="Candara"/>
                      </a:endParaRPr>
                    </a:p>
                    <a:p>
                      <a:pPr marL="0" marR="0" lvl="0" indent="0" algn="r" rtl="0">
                        <a:lnSpc>
                          <a:spcPct val="115000"/>
                        </a:lnSpc>
                        <a:spcBef>
                          <a:spcPts val="0"/>
                        </a:spcBef>
                        <a:spcAft>
                          <a:spcPts val="0"/>
                        </a:spcAft>
                        <a:buClr>
                          <a:schemeClr val="dk1"/>
                        </a:buClr>
                        <a:buSzPts val="1100"/>
                        <a:buFont typeface="Arial"/>
                        <a:buNone/>
                      </a:pPr>
                      <a:r>
                        <a:rPr lang="en-US" sz="1800" b="1" i="1" u="none" strike="noStrike" cap="none">
                          <a:solidFill>
                            <a:srgbClr val="666666"/>
                          </a:solidFill>
                          <a:latin typeface="Candara"/>
                          <a:ea typeface="Candara"/>
                          <a:cs typeface="Candara"/>
                          <a:sym typeface="Candara"/>
                        </a:rPr>
                        <a:t>Perspective</a:t>
                      </a:r>
                      <a:endParaRPr sz="1800" b="1" u="none" strike="noStrike" cap="none">
                        <a:solidFill>
                          <a:srgbClr val="3D85C6"/>
                        </a:solidFill>
                        <a:latin typeface="Candara"/>
                        <a:ea typeface="Candara"/>
                        <a:cs typeface="Candara"/>
                        <a:sym typeface="Candara"/>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3D85C6"/>
                      </a:solidFill>
                      <a:prstDash val="solid"/>
                      <a:round/>
                      <a:headEnd type="none" w="sm" len="sm"/>
                      <a:tailEnd type="none" w="sm" len="sm"/>
                    </a:lnT>
                    <a:lnB w="9525" cap="flat" cmpd="sng">
                      <a:solidFill>
                        <a:srgbClr val="3D85C6"/>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chemeClr val="dk1"/>
                        </a:buClr>
                        <a:buSzPts val="1100"/>
                        <a:buFont typeface="Arial"/>
                        <a:buNone/>
                      </a:pPr>
                      <a:r>
                        <a:rPr lang="en-US" sz="1600" b="1" u="none" strike="noStrike" cap="none">
                          <a:solidFill>
                            <a:srgbClr val="434343"/>
                          </a:solidFill>
                          <a:latin typeface="Candara"/>
                          <a:ea typeface="Candara"/>
                          <a:cs typeface="Candara"/>
                          <a:sym typeface="Candara"/>
                        </a:rPr>
                        <a:t>Melihat suatu hal dari sudut pandang yang berbeda, siswa dapat menjelaskan sisi lain dari sebuah situasi , melihat gambaran besar, melihat asumsi yang mendasari suatu hal dan memberikan kritik. </a:t>
                      </a:r>
                      <a:endParaRPr sz="1600" b="1" u="none" strike="noStrike" cap="none">
                        <a:solidFill>
                          <a:srgbClr val="434343"/>
                        </a:solidFill>
                        <a:latin typeface="Candara"/>
                        <a:ea typeface="Candara"/>
                        <a:cs typeface="Candara"/>
                        <a:sym typeface="Candara"/>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3D85C6"/>
                      </a:solidFill>
                      <a:prstDash val="solid"/>
                      <a:round/>
                      <a:headEnd type="none" w="sm" len="sm"/>
                      <a:tailEnd type="none" w="sm" len="sm"/>
                    </a:lnT>
                    <a:lnB w="9525" cap="flat" cmpd="sng">
                      <a:solidFill>
                        <a:srgbClr val="3D85C6"/>
                      </a:solidFill>
                      <a:prstDash val="solid"/>
                      <a:round/>
                      <a:headEnd type="none" w="sm" len="sm"/>
                      <a:tailEnd type="none" w="sm" len="sm"/>
                    </a:lnB>
                  </a:tcPr>
                </a:tc>
              </a:tr>
              <a:tr h="772650">
                <a:tc>
                  <a:txBody>
                    <a:bodyPr/>
                    <a:lstStyle/>
                    <a:p>
                      <a:pPr marL="0" marR="0" lvl="0" indent="0" algn="r" rtl="0">
                        <a:lnSpc>
                          <a:spcPct val="115000"/>
                        </a:lnSpc>
                        <a:spcBef>
                          <a:spcPts val="0"/>
                        </a:spcBef>
                        <a:spcAft>
                          <a:spcPts val="0"/>
                        </a:spcAft>
                        <a:buClr>
                          <a:srgbClr val="000000"/>
                        </a:buClr>
                        <a:buSzPts val="1900"/>
                        <a:buFont typeface="Arial"/>
                        <a:buNone/>
                      </a:pPr>
                      <a:r>
                        <a:rPr lang="en-US" sz="1800" b="1" u="none" strike="noStrike" cap="none">
                          <a:solidFill>
                            <a:srgbClr val="3D85C6"/>
                          </a:solidFill>
                          <a:latin typeface="Candara"/>
                          <a:ea typeface="Candara"/>
                          <a:cs typeface="Candara"/>
                          <a:sym typeface="Candara"/>
                        </a:rPr>
                        <a:t>Empati</a:t>
                      </a:r>
                      <a:endParaRPr sz="1800" b="1" u="none" strike="noStrike" cap="none">
                        <a:solidFill>
                          <a:srgbClr val="3D85C6"/>
                        </a:solidFill>
                        <a:latin typeface="Candara"/>
                        <a:ea typeface="Candara"/>
                        <a:cs typeface="Candara"/>
                        <a:sym typeface="Candara"/>
                      </a:endParaRPr>
                    </a:p>
                    <a:p>
                      <a:pPr marL="0" marR="0" lvl="0" indent="0" algn="r" rtl="0">
                        <a:lnSpc>
                          <a:spcPct val="115000"/>
                        </a:lnSpc>
                        <a:spcBef>
                          <a:spcPts val="0"/>
                        </a:spcBef>
                        <a:spcAft>
                          <a:spcPts val="0"/>
                        </a:spcAft>
                        <a:buClr>
                          <a:srgbClr val="000000"/>
                        </a:buClr>
                        <a:buSzPts val="1600"/>
                        <a:buFont typeface="Arial"/>
                        <a:buNone/>
                      </a:pPr>
                      <a:r>
                        <a:rPr lang="en-US" sz="1800" b="1" i="1" u="none" strike="noStrike" cap="none">
                          <a:solidFill>
                            <a:srgbClr val="666666"/>
                          </a:solidFill>
                          <a:latin typeface="Candara"/>
                          <a:ea typeface="Candara"/>
                          <a:cs typeface="Candara"/>
                          <a:sym typeface="Candara"/>
                        </a:rPr>
                        <a:t>Empathy</a:t>
                      </a:r>
                      <a:endParaRPr sz="1800" b="1" i="1" u="none" strike="noStrike" cap="none">
                        <a:solidFill>
                          <a:srgbClr val="666666"/>
                        </a:solidFill>
                        <a:latin typeface="Candara"/>
                        <a:ea typeface="Candara"/>
                        <a:cs typeface="Candara"/>
                        <a:sym typeface="Candara"/>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3D85C6"/>
                      </a:solidFill>
                      <a:prstDash val="solid"/>
                      <a:round/>
                      <a:headEnd type="none" w="sm" len="sm"/>
                      <a:tailEnd type="none" w="sm" len="sm"/>
                    </a:lnT>
                    <a:lnB w="9525" cap="flat" cmpd="sng">
                      <a:solidFill>
                        <a:srgbClr val="3D85C6"/>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chemeClr val="dk1"/>
                        </a:buClr>
                        <a:buSzPts val="1100"/>
                        <a:buFont typeface="Arial"/>
                        <a:buNone/>
                      </a:pPr>
                      <a:r>
                        <a:rPr lang="en-US" sz="1600" b="1" u="none" strike="noStrike" cap="none">
                          <a:solidFill>
                            <a:srgbClr val="434343"/>
                          </a:solidFill>
                          <a:latin typeface="Candara"/>
                          <a:ea typeface="Candara"/>
                          <a:cs typeface="Candara"/>
                          <a:sym typeface="Candara"/>
                        </a:rPr>
                        <a:t>Menaruh diri di posisi orang lain. Merasakan emosi yang dialami oleh  pihak  lain dan/ atau memahami pikiran yang berbeda dengan dirinya. Menemukan nilai (value) dari sesuatu</a:t>
                      </a:r>
                      <a:endParaRPr sz="1600" b="1" u="none" strike="noStrike" cap="none">
                        <a:solidFill>
                          <a:srgbClr val="434343"/>
                        </a:solidFill>
                        <a:latin typeface="Candara"/>
                        <a:ea typeface="Candara"/>
                        <a:cs typeface="Candara"/>
                        <a:sym typeface="Candara"/>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3D85C6"/>
                      </a:solidFill>
                      <a:prstDash val="solid"/>
                      <a:round/>
                      <a:headEnd type="none" w="sm" len="sm"/>
                      <a:tailEnd type="none" w="sm" len="sm"/>
                    </a:lnT>
                    <a:lnB w="9525" cap="flat" cmpd="sng">
                      <a:solidFill>
                        <a:srgbClr val="3D85C6"/>
                      </a:solidFill>
                      <a:prstDash val="solid"/>
                      <a:round/>
                      <a:headEnd type="none" w="sm" len="sm"/>
                      <a:tailEnd type="none" w="sm" len="sm"/>
                    </a:lnB>
                  </a:tcPr>
                </a:tc>
              </a:tr>
              <a:tr h="980725">
                <a:tc>
                  <a:txBody>
                    <a:bodyPr/>
                    <a:lstStyle/>
                    <a:p>
                      <a:pPr marL="0" marR="0" lvl="0" indent="0" algn="r" rtl="0">
                        <a:lnSpc>
                          <a:spcPct val="115000"/>
                        </a:lnSpc>
                        <a:spcBef>
                          <a:spcPts val="0"/>
                        </a:spcBef>
                        <a:spcAft>
                          <a:spcPts val="0"/>
                        </a:spcAft>
                        <a:buClr>
                          <a:srgbClr val="000000"/>
                        </a:buClr>
                        <a:buSzPts val="1900"/>
                        <a:buFont typeface="Arial"/>
                        <a:buNone/>
                      </a:pPr>
                      <a:r>
                        <a:rPr lang="en-US" sz="1800" b="1" u="none" strike="noStrike" cap="none">
                          <a:solidFill>
                            <a:srgbClr val="3D85C6"/>
                          </a:solidFill>
                          <a:latin typeface="Candara"/>
                          <a:ea typeface="Candara"/>
                          <a:cs typeface="Candara"/>
                          <a:sym typeface="Candara"/>
                        </a:rPr>
                        <a:t>Pengenalan diri</a:t>
                      </a:r>
                      <a:endParaRPr sz="1800" b="1" u="none" strike="noStrike" cap="none">
                        <a:solidFill>
                          <a:srgbClr val="3D85C6"/>
                        </a:solidFill>
                        <a:latin typeface="Candara"/>
                        <a:ea typeface="Candara"/>
                        <a:cs typeface="Candara"/>
                        <a:sym typeface="Candara"/>
                      </a:endParaRPr>
                    </a:p>
                    <a:p>
                      <a:pPr marL="0" marR="0" lvl="0" indent="0" algn="r" rtl="0">
                        <a:lnSpc>
                          <a:spcPct val="115000"/>
                        </a:lnSpc>
                        <a:spcBef>
                          <a:spcPts val="0"/>
                        </a:spcBef>
                        <a:spcAft>
                          <a:spcPts val="0"/>
                        </a:spcAft>
                        <a:buClr>
                          <a:srgbClr val="000000"/>
                        </a:buClr>
                        <a:buSzPts val="1600"/>
                        <a:buFont typeface="Arial"/>
                        <a:buNone/>
                      </a:pPr>
                      <a:r>
                        <a:rPr lang="en-US" sz="1800" b="1" i="1" u="none" strike="noStrike" cap="none">
                          <a:solidFill>
                            <a:srgbClr val="666666"/>
                          </a:solidFill>
                          <a:latin typeface="Candara"/>
                          <a:ea typeface="Candara"/>
                          <a:cs typeface="Candara"/>
                          <a:sym typeface="Candara"/>
                        </a:rPr>
                        <a:t>Self-Knowledge</a:t>
                      </a:r>
                      <a:endParaRPr sz="1800" b="1" i="1" u="none" strike="noStrike" cap="none">
                        <a:solidFill>
                          <a:srgbClr val="666666"/>
                        </a:solidFill>
                        <a:latin typeface="Candara"/>
                        <a:ea typeface="Candara"/>
                        <a:cs typeface="Candara"/>
                        <a:sym typeface="Candara"/>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3D85C6"/>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chemeClr val="dk1"/>
                        </a:buClr>
                        <a:buSzPts val="1100"/>
                        <a:buFont typeface="Arial"/>
                        <a:buNone/>
                      </a:pPr>
                      <a:r>
                        <a:rPr lang="en-US" sz="1600" b="1" u="none" strike="noStrike" cap="none">
                          <a:solidFill>
                            <a:srgbClr val="434343"/>
                          </a:solidFill>
                          <a:latin typeface="Candara"/>
                          <a:ea typeface="Candara"/>
                          <a:cs typeface="Candara"/>
                          <a:sym typeface="Candara"/>
                        </a:rPr>
                        <a:t>Memahami diri sendiri; yang menjadi kekuatan, area yang perlu dikembangkan serta proses berpikir dan emosi yang terjadi secara internal.</a:t>
                      </a:r>
                      <a:endParaRPr sz="1600" b="1" u="none" strike="noStrike" cap="none">
                        <a:solidFill>
                          <a:srgbClr val="434343"/>
                        </a:solidFill>
                        <a:latin typeface="Candara"/>
                        <a:ea typeface="Candara"/>
                        <a:cs typeface="Candara"/>
                        <a:sym typeface="Candara"/>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3D85C6"/>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bl>
          </a:graphicData>
        </a:graphic>
      </p:graphicFrame>
      <p:graphicFrame>
        <p:nvGraphicFramePr>
          <p:cNvPr id="275" name="Google Shape;275;g105c6876050_0_5"/>
          <p:cNvGraphicFramePr/>
          <p:nvPr/>
        </p:nvGraphicFramePr>
        <p:xfrm>
          <a:off x="354501" y="706376"/>
          <a:ext cx="11055250" cy="975300"/>
        </p:xfrm>
        <a:graphic>
          <a:graphicData uri="http://schemas.openxmlformats.org/drawingml/2006/table">
            <a:tbl>
              <a:tblPr>
                <a:noFill/>
                <a:tableStyleId>{71C1893C-A511-4D5F-B989-0B6F90DDC940}</a:tableStyleId>
              </a:tblPr>
              <a:tblGrid>
                <a:gridCol w="11055250"/>
              </a:tblGrid>
              <a:tr h="395425">
                <a:tc>
                  <a:txBody>
                    <a:bodyPr/>
                    <a:lstStyle/>
                    <a:p>
                      <a:pPr marL="0" marR="0" lvl="0" indent="0" algn="l" rtl="0">
                        <a:lnSpc>
                          <a:spcPct val="100000"/>
                        </a:lnSpc>
                        <a:spcBef>
                          <a:spcPts val="0"/>
                        </a:spcBef>
                        <a:spcAft>
                          <a:spcPts val="0"/>
                        </a:spcAft>
                        <a:buClr>
                          <a:srgbClr val="000000"/>
                        </a:buClr>
                        <a:buSzPts val="2300"/>
                        <a:buFont typeface="Arial"/>
                        <a:buNone/>
                      </a:pPr>
                      <a:r>
                        <a:rPr lang="en-US" sz="2300" b="1" u="none" strike="noStrike" cap="none">
                          <a:solidFill>
                            <a:schemeClr val="accent1"/>
                          </a:solidFill>
                          <a:latin typeface="Candara"/>
                          <a:ea typeface="Candara"/>
                          <a:cs typeface="Candara"/>
                          <a:sym typeface="Candara"/>
                        </a:rPr>
                        <a:t>6 aspek pemahaman</a:t>
                      </a:r>
                      <a:r>
                        <a:rPr lang="en-US" sz="2300" b="1" u="none" strike="noStrike" cap="none">
                          <a:latin typeface="Candara"/>
                          <a:ea typeface="Candara"/>
                          <a:cs typeface="Candara"/>
                          <a:sym typeface="Candara"/>
                        </a:rPr>
                        <a:t> </a:t>
                      </a:r>
                      <a:r>
                        <a:rPr lang="en-US" sz="1300" b="1" u="none" strike="noStrike" cap="none">
                          <a:latin typeface="Candara"/>
                          <a:ea typeface="Candara"/>
                          <a:cs typeface="Candara"/>
                          <a:sym typeface="Candara"/>
                        </a:rPr>
                        <a:t>(</a:t>
                      </a:r>
                      <a:r>
                        <a:rPr lang="en-US" sz="1400" b="1" u="none" strike="noStrike" cap="none">
                          <a:latin typeface="Candara"/>
                          <a:ea typeface="Candara"/>
                          <a:cs typeface="Candara"/>
                          <a:sym typeface="Candara"/>
                        </a:rPr>
                        <a:t>Wiggins and Tighe, 2005</a:t>
                      </a:r>
                      <a:r>
                        <a:rPr lang="en-US" sz="1300" b="1" u="none" strike="noStrike" cap="none">
                          <a:latin typeface="Candara"/>
                          <a:ea typeface="Candara"/>
                          <a:cs typeface="Candara"/>
                          <a:sym typeface="Candara"/>
                        </a:rPr>
                        <a:t>)</a:t>
                      </a:r>
                      <a:endParaRPr sz="1300" u="none" strike="noStrike" cap="none">
                        <a:latin typeface="Candara"/>
                        <a:ea typeface="Candara"/>
                        <a:cs typeface="Candara"/>
                        <a:sym typeface="Candara"/>
                      </a:endParaRPr>
                    </a:p>
                  </a:txBody>
                  <a:tcPr marL="91425" marR="91425" marT="91425" marB="91425">
                    <a:lnL w="114300" cap="flat" cmpd="sng">
                      <a:solidFill>
                        <a:srgbClr val="6FA8DC"/>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327625">
                <a:tc>
                  <a:txBody>
                    <a:bodyPr/>
                    <a:lstStyle/>
                    <a:p>
                      <a:pPr marL="0" marR="0" lvl="0" indent="0" algn="l" rtl="0">
                        <a:lnSpc>
                          <a:spcPct val="100000"/>
                        </a:lnSpc>
                        <a:spcBef>
                          <a:spcPts val="0"/>
                        </a:spcBef>
                        <a:spcAft>
                          <a:spcPts val="0"/>
                        </a:spcAft>
                        <a:buClr>
                          <a:schemeClr val="dk1"/>
                        </a:buClr>
                        <a:buSzPts val="1100"/>
                        <a:buFont typeface="Arial"/>
                        <a:buNone/>
                      </a:pPr>
                      <a:r>
                        <a:rPr lang="en-US" sz="1700" b="1" i="1" u="none" strike="noStrike" cap="none">
                          <a:solidFill>
                            <a:schemeClr val="dk1"/>
                          </a:solidFill>
                          <a:latin typeface="Candara"/>
                          <a:ea typeface="Candara"/>
                          <a:cs typeface="Candara"/>
                          <a:sym typeface="Candara"/>
                        </a:rPr>
                        <a:t>6 facet of understanding; merupakan bentuk-bentuk pemahaman yang digunakan dalam CP. Tidak harus hirarkis</a:t>
                      </a:r>
                      <a:endParaRPr sz="1700" b="1" i="1" u="none" strike="noStrike" cap="none">
                        <a:solidFill>
                          <a:schemeClr val="dk1"/>
                        </a:solidFill>
                        <a:latin typeface="Candara"/>
                        <a:ea typeface="Candara"/>
                        <a:cs typeface="Candara"/>
                        <a:sym typeface="Candara"/>
                      </a:endParaRPr>
                    </a:p>
                  </a:txBody>
                  <a:tcPr marL="91425" marR="91425" marT="91425" marB="91425">
                    <a:lnL w="114300"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g11c8c22f7b8_2_299"/>
          <p:cNvSpPr txBox="1"/>
          <p:nvPr/>
        </p:nvSpPr>
        <p:spPr>
          <a:xfrm>
            <a:off x="908550" y="1108725"/>
            <a:ext cx="10374900" cy="4802400"/>
          </a:xfrm>
          <a:prstGeom prst="rect">
            <a:avLst/>
          </a:prstGeom>
          <a:noFill/>
          <a:ln>
            <a:noFill/>
          </a:ln>
        </p:spPr>
        <p:txBody>
          <a:bodyPr spcFirstLastPara="1" wrap="square" lIns="91425" tIns="91425" rIns="91425" bIns="91425" anchor="t" anchorCtr="0">
            <a:spAutoFit/>
          </a:bodyPr>
          <a:lstStyle/>
          <a:p>
            <a:pPr marL="0" marR="0" lvl="0" indent="0" algn="just" rtl="0">
              <a:lnSpc>
                <a:spcPct val="115000"/>
              </a:lnSpc>
              <a:spcBef>
                <a:spcPts val="0"/>
              </a:spcBef>
              <a:spcAft>
                <a:spcPts val="0"/>
              </a:spcAft>
              <a:buClr>
                <a:srgbClr val="000000"/>
              </a:buClr>
              <a:buSzPts val="2400"/>
              <a:buFont typeface="Arial"/>
              <a:buNone/>
            </a:pPr>
            <a:r>
              <a:rPr lang="en-US" sz="2400" b="1" i="1" u="none" strike="noStrike" cap="none">
                <a:solidFill>
                  <a:srgbClr val="2F5597"/>
                </a:solidFill>
                <a:latin typeface="Candara"/>
                <a:ea typeface="Candara"/>
                <a:cs typeface="Candara"/>
                <a:sym typeface="Candara"/>
              </a:rPr>
              <a:t>6 Aspek/Facet Pemahaman merupakan cara untuk mengkonfirmasi pemahaman siswa atas apa yang telah mereka pelajari dan tidak hirarkis/bukan merupakan siklus. </a:t>
            </a:r>
            <a:endParaRPr sz="2400" b="1" i="1" u="none" strike="noStrike" cap="none">
              <a:solidFill>
                <a:srgbClr val="2F5597"/>
              </a:solidFill>
              <a:latin typeface="Candara"/>
              <a:ea typeface="Candara"/>
              <a:cs typeface="Candara"/>
              <a:sym typeface="Candara"/>
            </a:endParaRPr>
          </a:p>
          <a:p>
            <a:pPr marL="0" marR="0" lvl="0" indent="0" algn="just" rtl="0">
              <a:lnSpc>
                <a:spcPct val="115000"/>
              </a:lnSpc>
              <a:spcBef>
                <a:spcPts val="0"/>
              </a:spcBef>
              <a:spcAft>
                <a:spcPts val="0"/>
              </a:spcAft>
              <a:buClr>
                <a:srgbClr val="000000"/>
              </a:buClr>
              <a:buSzPts val="2400"/>
              <a:buFont typeface="Arial"/>
              <a:buNone/>
            </a:pPr>
            <a:r>
              <a:rPr lang="en-US" sz="2400" b="1" i="1" u="none" strike="noStrike" cap="none">
                <a:solidFill>
                  <a:srgbClr val="2F5597"/>
                </a:solidFill>
                <a:latin typeface="Candara"/>
                <a:ea typeface="Candara"/>
                <a:cs typeface="Candara"/>
                <a:sym typeface="Candara"/>
              </a:rPr>
              <a:t>Jika siswa melakukan salah satu dari keenam Aspek/Facet Pemahaman ini (mampu menjelaskan, menginterpretasi, menerapkan/mengaplikasikan, berempati, memiliki sebuah sudut pandang, atau memiliki pengenalan diri), </a:t>
            </a:r>
            <a:r>
              <a:rPr lang="en-US" sz="2400" b="1" i="1" u="sng" strike="noStrike" cap="none">
                <a:solidFill>
                  <a:srgbClr val="2F5597"/>
                </a:solidFill>
                <a:latin typeface="Candara"/>
                <a:ea typeface="Candara"/>
                <a:cs typeface="Candara"/>
                <a:sym typeface="Candara"/>
              </a:rPr>
              <a:t>berarti mereka telah mendemonstrasikan sebuah tingkat pemahaman</a:t>
            </a:r>
            <a:r>
              <a:rPr lang="en-US" sz="2400" b="1" i="1" u="none" strike="noStrike" cap="none">
                <a:solidFill>
                  <a:srgbClr val="2F5597"/>
                </a:solidFill>
                <a:latin typeface="Candara"/>
                <a:ea typeface="Candara"/>
                <a:cs typeface="Candara"/>
                <a:sym typeface="Candara"/>
              </a:rPr>
              <a:t>.</a:t>
            </a:r>
            <a:endParaRPr sz="2400" b="1" i="1" u="none" strike="noStrike" cap="none">
              <a:solidFill>
                <a:srgbClr val="2F5597"/>
              </a:solidFill>
              <a:latin typeface="Candara"/>
              <a:ea typeface="Candara"/>
              <a:cs typeface="Candara"/>
              <a:sym typeface="Candara"/>
            </a:endParaRPr>
          </a:p>
          <a:p>
            <a:pPr marL="0" marR="0" lvl="0" indent="0" algn="just" rtl="0">
              <a:lnSpc>
                <a:spcPct val="115000"/>
              </a:lnSpc>
              <a:spcBef>
                <a:spcPts val="0"/>
              </a:spcBef>
              <a:spcAft>
                <a:spcPts val="0"/>
              </a:spcAft>
              <a:buClr>
                <a:srgbClr val="000000"/>
              </a:buClr>
              <a:buSzPts val="2400"/>
              <a:buFont typeface="Arial"/>
              <a:buNone/>
            </a:pPr>
            <a:endParaRPr sz="2400" b="1" i="0" u="none" strike="noStrike" cap="none">
              <a:solidFill>
                <a:srgbClr val="2F5597"/>
              </a:solidFill>
              <a:latin typeface="Candara"/>
              <a:ea typeface="Candara"/>
              <a:cs typeface="Candara"/>
              <a:sym typeface="Candara"/>
            </a:endParaRPr>
          </a:p>
          <a:p>
            <a:pPr marL="0" marR="0" lvl="0" indent="0" algn="just" rtl="0">
              <a:lnSpc>
                <a:spcPct val="115000"/>
              </a:lnSpc>
              <a:spcBef>
                <a:spcPts val="0"/>
              </a:spcBef>
              <a:spcAft>
                <a:spcPts val="0"/>
              </a:spcAft>
              <a:buClr>
                <a:schemeClr val="dk1"/>
              </a:buClr>
              <a:buSzPts val="1100"/>
              <a:buFont typeface="Arial"/>
              <a:buNone/>
            </a:pPr>
            <a:r>
              <a:rPr lang="en-US" sz="2400" b="1" i="0" u="none" strike="noStrike" cap="none">
                <a:solidFill>
                  <a:schemeClr val="dk1"/>
                </a:solidFill>
                <a:latin typeface="Candara"/>
                <a:ea typeface="Candara"/>
                <a:cs typeface="Candara"/>
                <a:sym typeface="Candara"/>
              </a:rPr>
              <a:t>6 Aspek/Facet Pemahaman ini merupakan modal untuk menentukan Tujuan Pembelajaran (TP), menyusun Alur Tujuan Pembelajaran (ATP),  menentukan asesmen, dan instruksi yang tepat.</a:t>
            </a:r>
            <a:endParaRPr sz="2400" b="1" i="0" u="none" strike="noStrike" cap="none">
              <a:solidFill>
                <a:schemeClr val="dk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g11c8c22f7b8_2_305"/>
          <p:cNvSpPr txBox="1">
            <a:spLocks noGrp="1"/>
          </p:cNvSpPr>
          <p:nvPr>
            <p:ph type="title"/>
          </p:nvPr>
        </p:nvSpPr>
        <p:spPr>
          <a:xfrm>
            <a:off x="779750" y="878275"/>
            <a:ext cx="9612300" cy="5064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Clr>
                <a:schemeClr val="dk1"/>
              </a:buClr>
              <a:buSzPts val="3700"/>
              <a:buFont typeface="Arial"/>
              <a:buNone/>
            </a:pPr>
            <a:r>
              <a:rPr lang="en-US" b="1">
                <a:solidFill>
                  <a:schemeClr val="accent1"/>
                </a:solidFill>
                <a:latin typeface="Candara"/>
                <a:ea typeface="Candara"/>
                <a:cs typeface="Candara"/>
                <a:sym typeface="Candara"/>
              </a:rPr>
              <a:t>Contoh Bentuk Pemahaman Dalam CP</a:t>
            </a:r>
            <a:endParaRPr b="1">
              <a:solidFill>
                <a:schemeClr val="accent1"/>
              </a:solidFill>
              <a:latin typeface="Candara"/>
              <a:ea typeface="Candara"/>
              <a:cs typeface="Candara"/>
              <a:sym typeface="Candara"/>
            </a:endParaRPr>
          </a:p>
          <a:p>
            <a:pPr marL="0" lvl="0" indent="0" algn="l" rtl="0">
              <a:lnSpc>
                <a:spcPct val="115000"/>
              </a:lnSpc>
              <a:spcBef>
                <a:spcPts val="0"/>
              </a:spcBef>
              <a:spcAft>
                <a:spcPts val="0"/>
              </a:spcAft>
              <a:buClr>
                <a:schemeClr val="dk1"/>
              </a:buClr>
              <a:buSzPts val="1500"/>
              <a:buFont typeface="Arial"/>
              <a:buNone/>
            </a:pPr>
            <a:r>
              <a:rPr lang="en-US" sz="1900" b="1">
                <a:solidFill>
                  <a:schemeClr val="accent1"/>
                </a:solidFill>
                <a:latin typeface="Candara"/>
                <a:ea typeface="Candara"/>
                <a:cs typeface="Candara"/>
                <a:sym typeface="Candara"/>
              </a:rPr>
              <a:t>Bahasa Indonesia Fase E elemen Menyimak</a:t>
            </a:r>
            <a:endParaRPr sz="1900" b="1">
              <a:solidFill>
                <a:schemeClr val="accent1"/>
              </a:solidFill>
              <a:latin typeface="Candara"/>
              <a:ea typeface="Candara"/>
              <a:cs typeface="Candara"/>
              <a:sym typeface="Candara"/>
            </a:endParaRPr>
          </a:p>
          <a:p>
            <a:pPr marL="0" lvl="0" indent="0" algn="l" rtl="0">
              <a:lnSpc>
                <a:spcPct val="100000"/>
              </a:lnSpc>
              <a:spcBef>
                <a:spcPts val="1600"/>
              </a:spcBef>
              <a:spcAft>
                <a:spcPts val="0"/>
              </a:spcAft>
              <a:buSzPts val="3700"/>
              <a:buNone/>
            </a:pPr>
            <a:endParaRPr/>
          </a:p>
        </p:txBody>
      </p:sp>
      <p:graphicFrame>
        <p:nvGraphicFramePr>
          <p:cNvPr id="286" name="Google Shape;286;g11c8c22f7b8_2_305"/>
          <p:cNvGraphicFramePr/>
          <p:nvPr/>
        </p:nvGraphicFramePr>
        <p:xfrm>
          <a:off x="5471263" y="2577280"/>
          <a:ext cx="5865650" cy="3250069"/>
        </p:xfrm>
        <a:graphic>
          <a:graphicData uri="http://schemas.openxmlformats.org/drawingml/2006/table">
            <a:tbl>
              <a:tblPr>
                <a:noFill/>
                <a:tableStyleId>{71C1893C-A511-4D5F-B989-0B6F90DDC940}</a:tableStyleId>
              </a:tblPr>
              <a:tblGrid>
                <a:gridCol w="1524575"/>
                <a:gridCol w="4341075"/>
              </a:tblGrid>
              <a:tr h="670675">
                <a:tc>
                  <a:txBody>
                    <a:bodyPr/>
                    <a:lstStyle/>
                    <a:p>
                      <a:pPr marL="0" marR="0" lvl="0" indent="0" algn="r" rtl="0">
                        <a:lnSpc>
                          <a:spcPct val="115000"/>
                        </a:lnSpc>
                        <a:spcBef>
                          <a:spcPts val="0"/>
                        </a:spcBef>
                        <a:spcAft>
                          <a:spcPts val="0"/>
                        </a:spcAft>
                        <a:buClr>
                          <a:srgbClr val="000000"/>
                        </a:buClr>
                        <a:buSzPts val="1700"/>
                        <a:buFont typeface="Arial"/>
                        <a:buNone/>
                      </a:pPr>
                      <a:r>
                        <a:rPr lang="en-US" sz="1700" b="1" u="none" strike="noStrike" cap="none">
                          <a:solidFill>
                            <a:srgbClr val="3D85C6"/>
                          </a:solidFill>
                          <a:latin typeface="Candara"/>
                          <a:ea typeface="Candara"/>
                          <a:cs typeface="Candara"/>
                          <a:sym typeface="Candara"/>
                        </a:rPr>
                        <a:t>Interpretasi</a:t>
                      </a:r>
                      <a:endParaRPr sz="1700" b="1" u="none" strike="noStrike" cap="none">
                        <a:solidFill>
                          <a:srgbClr val="3D85C6"/>
                        </a:solidFill>
                        <a:latin typeface="Candara"/>
                        <a:ea typeface="Candara"/>
                        <a:cs typeface="Candara"/>
                        <a:sym typeface="Candara"/>
                      </a:endParaRPr>
                    </a:p>
                    <a:p>
                      <a:pPr marL="0" marR="0" lvl="0" indent="0" algn="r" rtl="0">
                        <a:lnSpc>
                          <a:spcPct val="115000"/>
                        </a:lnSpc>
                        <a:spcBef>
                          <a:spcPts val="0"/>
                        </a:spcBef>
                        <a:spcAft>
                          <a:spcPts val="0"/>
                        </a:spcAft>
                        <a:buClr>
                          <a:srgbClr val="000000"/>
                        </a:buClr>
                        <a:buSzPts val="1500"/>
                        <a:buFont typeface="Arial"/>
                        <a:buNone/>
                      </a:pPr>
                      <a:r>
                        <a:rPr lang="en-US" sz="1500" b="1" i="1" u="none" strike="noStrike" cap="none">
                          <a:solidFill>
                            <a:srgbClr val="666666"/>
                          </a:solidFill>
                          <a:latin typeface="Candara"/>
                          <a:ea typeface="Candara"/>
                          <a:cs typeface="Candara"/>
                          <a:sym typeface="Candara"/>
                        </a:rPr>
                        <a:t>Interpretation</a:t>
                      </a:r>
                      <a:endParaRPr sz="1500" b="1" i="1" u="none" strike="noStrike" cap="none">
                        <a:solidFill>
                          <a:srgbClr val="666666"/>
                        </a:solidFill>
                        <a:latin typeface="Candara"/>
                        <a:ea typeface="Candara"/>
                        <a:cs typeface="Candara"/>
                        <a:sym typeface="Candara"/>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3D85C6"/>
                      </a:solidFill>
                      <a:prstDash val="solid"/>
                      <a:round/>
                      <a:headEnd type="none" w="sm" len="sm"/>
                      <a:tailEnd type="none" w="sm" len="sm"/>
                    </a:lnT>
                    <a:lnB w="9525" cap="flat" cmpd="sng">
                      <a:solidFill>
                        <a:srgbClr val="3D85C6"/>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500"/>
                        <a:buFont typeface="Arial"/>
                        <a:buNone/>
                      </a:pPr>
                      <a:r>
                        <a:rPr lang="en-US" sz="1700" u="none" strike="noStrike" cap="none">
                          <a:solidFill>
                            <a:srgbClr val="434343"/>
                          </a:solidFill>
                          <a:latin typeface="Candara"/>
                          <a:ea typeface="Candara"/>
                          <a:cs typeface="Candara"/>
                          <a:sym typeface="Candara"/>
                        </a:rPr>
                        <a:t>Mendeskripsikan makna dari sebuah informasi  serta ide yang ditangkap dari berbagai jenis teks</a:t>
                      </a:r>
                      <a:endParaRPr sz="1700" b="1" u="none" strike="noStrike" cap="none">
                        <a:solidFill>
                          <a:srgbClr val="434343"/>
                        </a:solidFill>
                        <a:latin typeface="Candara"/>
                        <a:ea typeface="Candara"/>
                        <a:cs typeface="Candara"/>
                        <a:sym typeface="Candara"/>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3D85C6"/>
                      </a:solidFill>
                      <a:prstDash val="solid"/>
                      <a:round/>
                      <a:headEnd type="none" w="sm" len="sm"/>
                      <a:tailEnd type="none" w="sm" len="sm"/>
                    </a:lnT>
                    <a:lnB w="9525" cap="flat" cmpd="sng">
                      <a:solidFill>
                        <a:srgbClr val="3D85C6"/>
                      </a:solidFill>
                      <a:prstDash val="solid"/>
                      <a:round/>
                      <a:headEnd type="none" w="sm" len="sm"/>
                      <a:tailEnd type="none" w="sm" len="sm"/>
                    </a:lnB>
                  </a:tcPr>
                </a:tc>
              </a:tr>
              <a:tr h="670675">
                <a:tc>
                  <a:txBody>
                    <a:bodyPr/>
                    <a:lstStyle/>
                    <a:p>
                      <a:pPr marL="0" marR="0" lvl="0" indent="0" algn="r" rtl="0">
                        <a:lnSpc>
                          <a:spcPct val="115000"/>
                        </a:lnSpc>
                        <a:spcBef>
                          <a:spcPts val="0"/>
                        </a:spcBef>
                        <a:spcAft>
                          <a:spcPts val="0"/>
                        </a:spcAft>
                        <a:buClr>
                          <a:srgbClr val="000000"/>
                        </a:buClr>
                        <a:buSzPts val="1700"/>
                        <a:buFont typeface="Arial"/>
                        <a:buNone/>
                      </a:pPr>
                      <a:r>
                        <a:rPr lang="en-US" sz="1700" b="1" u="none" strike="noStrike" cap="none">
                          <a:solidFill>
                            <a:srgbClr val="3D85C6"/>
                          </a:solidFill>
                          <a:latin typeface="Candara"/>
                          <a:ea typeface="Candara"/>
                          <a:cs typeface="Candara"/>
                          <a:sym typeface="Candara"/>
                        </a:rPr>
                        <a:t>Aplikasi </a:t>
                      </a:r>
                      <a:endParaRPr sz="1700" b="1" u="none" strike="noStrike" cap="none">
                        <a:solidFill>
                          <a:srgbClr val="3D85C6"/>
                        </a:solidFill>
                        <a:latin typeface="Candara"/>
                        <a:ea typeface="Candara"/>
                        <a:cs typeface="Candara"/>
                        <a:sym typeface="Candara"/>
                      </a:endParaRPr>
                    </a:p>
                    <a:p>
                      <a:pPr marL="0" marR="0" lvl="0" indent="0" algn="r" rtl="0">
                        <a:lnSpc>
                          <a:spcPct val="115000"/>
                        </a:lnSpc>
                        <a:spcBef>
                          <a:spcPts val="0"/>
                        </a:spcBef>
                        <a:spcAft>
                          <a:spcPts val="0"/>
                        </a:spcAft>
                        <a:buClr>
                          <a:srgbClr val="000000"/>
                        </a:buClr>
                        <a:buSzPts val="1500"/>
                        <a:buFont typeface="Arial"/>
                        <a:buNone/>
                      </a:pPr>
                      <a:r>
                        <a:rPr lang="en-US" sz="1500" b="1" i="1" u="none" strike="noStrike" cap="none">
                          <a:solidFill>
                            <a:srgbClr val="666666"/>
                          </a:solidFill>
                          <a:latin typeface="Candara"/>
                          <a:ea typeface="Candara"/>
                          <a:cs typeface="Candara"/>
                          <a:sym typeface="Candara"/>
                        </a:rPr>
                        <a:t>Application</a:t>
                      </a:r>
                      <a:endParaRPr sz="1500" b="1" i="1" u="none" strike="noStrike" cap="none">
                        <a:solidFill>
                          <a:srgbClr val="666666"/>
                        </a:solidFill>
                        <a:latin typeface="Candara"/>
                        <a:ea typeface="Candara"/>
                        <a:cs typeface="Candara"/>
                        <a:sym typeface="Candara"/>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3D85C6"/>
                      </a:solidFill>
                      <a:prstDash val="solid"/>
                      <a:round/>
                      <a:headEnd type="none" w="sm" len="sm"/>
                      <a:tailEnd type="none" w="sm" len="sm"/>
                    </a:lnT>
                    <a:lnB w="9525" cap="flat" cmpd="sng">
                      <a:solidFill>
                        <a:srgbClr val="3D85C6"/>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100"/>
                        <a:buFont typeface="Arial"/>
                        <a:buNone/>
                      </a:pPr>
                      <a:r>
                        <a:rPr lang="en-US" sz="1700" u="none" strike="noStrike" cap="none">
                          <a:solidFill>
                            <a:srgbClr val="434343"/>
                          </a:solidFill>
                          <a:latin typeface="Candara"/>
                          <a:ea typeface="Candara"/>
                          <a:cs typeface="Candara"/>
                          <a:sym typeface="Candara"/>
                        </a:rPr>
                        <a:t>Menggunakan pemahaman dan keterampilan untuk menyampaikan gagasan, pandangan, atau pesan yang terkandung dari berbagai jenis teks</a:t>
                      </a:r>
                      <a:endParaRPr sz="1700" b="1" u="none" strike="noStrike" cap="none">
                        <a:solidFill>
                          <a:srgbClr val="434343"/>
                        </a:solidFill>
                        <a:latin typeface="Candara"/>
                        <a:ea typeface="Candara"/>
                        <a:cs typeface="Candara"/>
                        <a:sym typeface="Candara"/>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3D85C6"/>
                      </a:solidFill>
                      <a:prstDash val="solid"/>
                      <a:round/>
                      <a:headEnd type="none" w="sm" len="sm"/>
                      <a:tailEnd type="none" w="sm" len="sm"/>
                    </a:lnT>
                    <a:lnB w="9525" cap="flat" cmpd="sng">
                      <a:solidFill>
                        <a:srgbClr val="3D85C6"/>
                      </a:solidFill>
                      <a:prstDash val="solid"/>
                      <a:round/>
                      <a:headEnd type="none" w="sm" len="sm"/>
                      <a:tailEnd type="none" w="sm" len="sm"/>
                    </a:lnB>
                  </a:tcPr>
                </a:tc>
              </a:tr>
              <a:tr h="798775">
                <a:tc>
                  <a:txBody>
                    <a:bodyPr/>
                    <a:lstStyle/>
                    <a:p>
                      <a:pPr marL="0" marR="0" lvl="0" indent="0" algn="r" rtl="0">
                        <a:lnSpc>
                          <a:spcPct val="115000"/>
                        </a:lnSpc>
                        <a:spcBef>
                          <a:spcPts val="0"/>
                        </a:spcBef>
                        <a:spcAft>
                          <a:spcPts val="0"/>
                        </a:spcAft>
                        <a:buClr>
                          <a:schemeClr val="dk1"/>
                        </a:buClr>
                        <a:buSzPts val="1100"/>
                        <a:buFont typeface="Arial"/>
                        <a:buNone/>
                      </a:pPr>
                      <a:r>
                        <a:rPr lang="en-US" sz="1700" b="1" u="none" strike="noStrike" cap="none">
                          <a:solidFill>
                            <a:srgbClr val="3D85C6"/>
                          </a:solidFill>
                          <a:latin typeface="Candara"/>
                          <a:ea typeface="Candara"/>
                          <a:cs typeface="Candara"/>
                          <a:sym typeface="Candara"/>
                        </a:rPr>
                        <a:t>Perspektif</a:t>
                      </a:r>
                      <a:endParaRPr sz="1700" b="1" u="none" strike="noStrike" cap="none">
                        <a:solidFill>
                          <a:srgbClr val="3D85C6"/>
                        </a:solidFill>
                        <a:latin typeface="Candara"/>
                        <a:ea typeface="Candara"/>
                        <a:cs typeface="Candara"/>
                        <a:sym typeface="Candara"/>
                      </a:endParaRPr>
                    </a:p>
                    <a:p>
                      <a:pPr marL="0" marR="0" lvl="0" indent="0" algn="r" rtl="0">
                        <a:lnSpc>
                          <a:spcPct val="115000"/>
                        </a:lnSpc>
                        <a:spcBef>
                          <a:spcPts val="0"/>
                        </a:spcBef>
                        <a:spcAft>
                          <a:spcPts val="0"/>
                        </a:spcAft>
                        <a:buClr>
                          <a:schemeClr val="dk1"/>
                        </a:buClr>
                        <a:buSzPts val="1100"/>
                        <a:buFont typeface="Arial"/>
                        <a:buNone/>
                      </a:pPr>
                      <a:r>
                        <a:rPr lang="en-US" sz="1500" b="1" i="1" u="none" strike="noStrike" cap="none">
                          <a:solidFill>
                            <a:srgbClr val="666666"/>
                          </a:solidFill>
                          <a:latin typeface="Candara"/>
                          <a:ea typeface="Candara"/>
                          <a:cs typeface="Candara"/>
                          <a:sym typeface="Candara"/>
                        </a:rPr>
                        <a:t>Perspective</a:t>
                      </a:r>
                      <a:endParaRPr sz="1700" b="1" u="none" strike="noStrike" cap="none">
                        <a:solidFill>
                          <a:srgbClr val="3D85C6"/>
                        </a:solidFill>
                        <a:latin typeface="Candara"/>
                        <a:ea typeface="Candara"/>
                        <a:cs typeface="Candara"/>
                        <a:sym typeface="Candara"/>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3D85C6"/>
                      </a:solidFill>
                      <a:prstDash val="solid"/>
                      <a:round/>
                      <a:headEnd type="none" w="sm" len="sm"/>
                      <a:tailEnd type="none" w="sm" len="sm"/>
                    </a:lnT>
                    <a:lnB w="9525" cap="flat" cmpd="sng">
                      <a:solidFill>
                        <a:srgbClr val="3D85C6"/>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100"/>
                        <a:buFont typeface="Arial"/>
                        <a:buNone/>
                      </a:pPr>
                      <a:r>
                        <a:rPr lang="en-US" sz="1700" u="none" strike="noStrike" cap="none">
                          <a:solidFill>
                            <a:srgbClr val="434343"/>
                          </a:solidFill>
                          <a:latin typeface="Candara"/>
                          <a:ea typeface="Candara"/>
                          <a:cs typeface="Candara"/>
                          <a:sym typeface="Candara"/>
                        </a:rPr>
                        <a:t>Melakukan analisis berbagai jenis teks melalui diskusi dari sudut pandang yang berbeda.</a:t>
                      </a:r>
                      <a:endParaRPr sz="1700" b="1" u="none" strike="noStrike" cap="none">
                        <a:solidFill>
                          <a:srgbClr val="434343"/>
                        </a:solidFill>
                        <a:latin typeface="Candara"/>
                        <a:ea typeface="Candara"/>
                        <a:cs typeface="Candara"/>
                        <a:sym typeface="Candara"/>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3D85C6"/>
                      </a:solidFill>
                      <a:prstDash val="solid"/>
                      <a:round/>
                      <a:headEnd type="none" w="sm" len="sm"/>
                      <a:tailEnd type="none" w="sm" len="sm"/>
                    </a:lnT>
                    <a:lnB w="9525" cap="flat" cmpd="sng">
                      <a:solidFill>
                        <a:srgbClr val="3D85C6"/>
                      </a:solidFill>
                      <a:prstDash val="solid"/>
                      <a:round/>
                      <a:headEnd type="none" w="sm" len="sm"/>
                      <a:tailEnd type="none" w="sm" len="sm"/>
                    </a:lnB>
                  </a:tcPr>
                </a:tc>
              </a:tr>
            </a:tbl>
          </a:graphicData>
        </a:graphic>
      </p:graphicFrame>
      <p:sp>
        <p:nvSpPr>
          <p:cNvPr id="287" name="Google Shape;287;g11c8c22f7b8_2_305"/>
          <p:cNvSpPr/>
          <p:nvPr/>
        </p:nvSpPr>
        <p:spPr>
          <a:xfrm>
            <a:off x="779750" y="2399425"/>
            <a:ext cx="4350900" cy="3767100"/>
          </a:xfrm>
          <a:prstGeom prst="roundRect">
            <a:avLst>
              <a:gd name="adj" fmla="val 7333"/>
            </a:avLst>
          </a:prstGeom>
          <a:solidFill>
            <a:srgbClr val="FFF2CC"/>
          </a:solidFill>
          <a:ln>
            <a:noFill/>
          </a:ln>
        </p:spPr>
        <p:txBody>
          <a:bodyPr spcFirstLastPara="1" wrap="square" lIns="121900" tIns="121900" rIns="121900" bIns="121900" anchor="t" anchorCtr="0">
            <a:noAutofit/>
          </a:bodyPr>
          <a:lstStyle/>
          <a:p>
            <a:pPr marL="0" marR="0" lvl="0" indent="0" algn="l" rtl="0">
              <a:lnSpc>
                <a:spcPct val="115000"/>
              </a:lnSpc>
              <a:spcBef>
                <a:spcPts val="1200"/>
              </a:spcBef>
              <a:spcAft>
                <a:spcPts val="0"/>
              </a:spcAft>
              <a:buClr>
                <a:schemeClr val="dk1"/>
              </a:buClr>
              <a:buSzPts val="1100"/>
              <a:buFont typeface="Arial"/>
              <a:buNone/>
            </a:pPr>
            <a:r>
              <a:rPr lang="en-US" sz="2200" b="0" i="0" u="none" strike="noStrike" cap="none">
                <a:solidFill>
                  <a:schemeClr val="dk1"/>
                </a:solidFill>
                <a:latin typeface="Candara"/>
                <a:ea typeface="Candara"/>
                <a:cs typeface="Candara"/>
                <a:sym typeface="Candara"/>
              </a:rPr>
              <a:t>Peserta didik mampu mengevaluasi dan mengkreasi informasi berupa gagasan, pikiran, perasaan, pandangan, arahan atau pesan yang akurat dari menyimak berbagai jenis teks (nonfiksi dan fiksi) dalam bentuk monolog, dialog, dan gelar wicara.</a:t>
            </a:r>
            <a:endParaRPr sz="2200" b="0" i="0" u="none" strike="noStrike" cap="none">
              <a:solidFill>
                <a:schemeClr val="dk1"/>
              </a:solidFill>
              <a:latin typeface="Candara"/>
              <a:ea typeface="Candara"/>
              <a:cs typeface="Candara"/>
              <a:sym typeface="Candara"/>
            </a:endParaRPr>
          </a:p>
          <a:p>
            <a:pPr marL="0" marR="0" lvl="0" indent="0" algn="just" rtl="0">
              <a:lnSpc>
                <a:spcPct val="115000"/>
              </a:lnSpc>
              <a:spcBef>
                <a:spcPts val="1200"/>
              </a:spcBef>
              <a:spcAft>
                <a:spcPts val="0"/>
              </a:spcAft>
              <a:buClr>
                <a:schemeClr val="dk1"/>
              </a:buClr>
              <a:buSzPts val="1500"/>
              <a:buFont typeface="Arial"/>
              <a:buNone/>
            </a:pPr>
            <a:endParaRPr sz="2200" b="0" i="0" u="none" strike="noStrike" cap="none">
              <a:solidFill>
                <a:srgbClr val="000000"/>
              </a:solidFill>
              <a:latin typeface="Candara"/>
              <a:ea typeface="Candara"/>
              <a:cs typeface="Candara"/>
              <a:sym typeface="Candara"/>
            </a:endParaRPr>
          </a:p>
          <a:p>
            <a:pPr marL="0" marR="0" lvl="0" indent="0" algn="l" rtl="0">
              <a:lnSpc>
                <a:spcPct val="115000"/>
              </a:lnSpc>
              <a:spcBef>
                <a:spcPts val="1600"/>
              </a:spcBef>
              <a:spcAft>
                <a:spcPts val="0"/>
              </a:spcAft>
              <a:buClr>
                <a:schemeClr val="dk1"/>
              </a:buClr>
              <a:buSzPts val="1500"/>
              <a:buFont typeface="Arial"/>
              <a:buNone/>
            </a:pPr>
            <a:endParaRPr sz="2100" b="0" i="0" u="none" strike="noStrike" cap="none">
              <a:solidFill>
                <a:srgbClr val="000000"/>
              </a:solidFill>
              <a:latin typeface="Source Sans Pro"/>
              <a:ea typeface="Source Sans Pro"/>
              <a:cs typeface="Source Sans Pro"/>
              <a:sym typeface="Source Sans Pro"/>
            </a:endParaRPr>
          </a:p>
          <a:p>
            <a:pPr marL="0" marR="0" lvl="0" indent="0" algn="l" rtl="0">
              <a:lnSpc>
                <a:spcPct val="115000"/>
              </a:lnSpc>
              <a:spcBef>
                <a:spcPts val="1600"/>
              </a:spcBef>
              <a:spcAft>
                <a:spcPts val="0"/>
              </a:spcAft>
              <a:buClr>
                <a:schemeClr val="dk1"/>
              </a:buClr>
              <a:buSzPts val="1500"/>
              <a:buFont typeface="Arial"/>
              <a:buNone/>
            </a:pPr>
            <a:endParaRPr sz="2100" b="0" i="0" u="none" strike="noStrike" cap="none">
              <a:solidFill>
                <a:srgbClr val="000000"/>
              </a:solidFill>
              <a:latin typeface="Source Sans Pro"/>
              <a:ea typeface="Source Sans Pro"/>
              <a:cs typeface="Source Sans Pro"/>
              <a:sym typeface="Source Sans Pro"/>
            </a:endParaRPr>
          </a:p>
          <a:p>
            <a:pPr marL="0" marR="0" lvl="0" indent="0" algn="l" rtl="0">
              <a:lnSpc>
                <a:spcPct val="100000"/>
              </a:lnSpc>
              <a:spcBef>
                <a:spcPts val="1600"/>
              </a:spcBef>
              <a:spcAft>
                <a:spcPts val="0"/>
              </a:spcAft>
              <a:buClr>
                <a:srgbClr val="000000"/>
              </a:buClr>
              <a:buSzPts val="1900"/>
              <a:buFont typeface="Arial"/>
              <a:buNone/>
            </a:pPr>
            <a:endParaRPr sz="2100" b="1" i="0" u="none" strike="noStrike" cap="none">
              <a:solidFill>
                <a:srgbClr val="000000"/>
              </a:solidFill>
              <a:latin typeface="Source Sans Pro"/>
              <a:ea typeface="Source Sans Pro"/>
              <a:cs typeface="Source Sans Pro"/>
              <a:sym typeface="Source Sans Pr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11c8c22f7b8_2_79"/>
          <p:cNvSpPr txBox="1">
            <a:spLocks noGrp="1"/>
          </p:cNvSpPr>
          <p:nvPr>
            <p:ph type="title"/>
          </p:nvPr>
        </p:nvSpPr>
        <p:spPr>
          <a:xfrm>
            <a:off x="838200" y="1003375"/>
            <a:ext cx="4443000" cy="1117800"/>
          </a:xfrm>
          <a:prstGeom prst="rect">
            <a:avLst/>
          </a:prstGeom>
          <a:solidFill>
            <a:srgbClr val="FFE599"/>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solidFill>
                  <a:schemeClr val="accent1"/>
                </a:solidFill>
                <a:latin typeface="Candara"/>
                <a:ea typeface="Candara"/>
                <a:cs typeface="Candara"/>
                <a:sym typeface="Candara"/>
              </a:rPr>
              <a:t>Perkenalan</a:t>
            </a:r>
            <a:endParaRPr b="1">
              <a:solidFill>
                <a:schemeClr val="accent1"/>
              </a:solidFill>
              <a:latin typeface="Candara"/>
              <a:ea typeface="Candara"/>
              <a:cs typeface="Candara"/>
              <a:sym typeface="Candara"/>
            </a:endParaRPr>
          </a:p>
        </p:txBody>
      </p:sp>
      <p:sp>
        <p:nvSpPr>
          <p:cNvPr id="123" name="Google Shape;123;g11c8c22f7b8_2_79"/>
          <p:cNvSpPr txBox="1">
            <a:spLocks noGrp="1"/>
          </p:cNvSpPr>
          <p:nvPr>
            <p:ph type="body" idx="1"/>
          </p:nvPr>
        </p:nvSpPr>
        <p:spPr>
          <a:xfrm>
            <a:off x="838200" y="1904825"/>
            <a:ext cx="4443000" cy="4272000"/>
          </a:xfrm>
          <a:prstGeom prst="rect">
            <a:avLst/>
          </a:prstGeom>
          <a:solidFill>
            <a:srgbClr val="FFE599"/>
          </a:solidFill>
          <a:ln>
            <a:noFill/>
          </a:ln>
        </p:spPr>
        <p:txBody>
          <a:bodyPr spcFirstLastPara="1" wrap="square" lIns="91425" tIns="45700" rIns="91425" bIns="45700" anchor="t" anchorCtr="0">
            <a:normAutofit/>
          </a:bodyPr>
          <a:lstStyle/>
          <a:p>
            <a:pPr marL="0" lvl="0" indent="0" algn="just" rtl="0">
              <a:lnSpc>
                <a:spcPct val="90000"/>
              </a:lnSpc>
              <a:spcBef>
                <a:spcPts val="1000"/>
              </a:spcBef>
              <a:spcAft>
                <a:spcPts val="0"/>
              </a:spcAft>
              <a:buSzPts val="2800"/>
              <a:buNone/>
            </a:pPr>
            <a:r>
              <a:rPr lang="en-US" sz="3300">
                <a:solidFill>
                  <a:srgbClr val="202124"/>
                </a:solidFill>
                <a:latin typeface="Candara"/>
                <a:ea typeface="Candara"/>
                <a:cs typeface="Candara"/>
                <a:sym typeface="Candara"/>
              </a:rPr>
              <a:t>Pada kolom chat, tuliskan nama anda, asal instansi dan daerah, dan satu kata sifat yang paling mewakili diri anda</a:t>
            </a:r>
            <a:endParaRPr sz="3300">
              <a:solidFill>
                <a:srgbClr val="202124"/>
              </a:solidFill>
              <a:latin typeface="Candara"/>
              <a:ea typeface="Candara"/>
              <a:cs typeface="Candara"/>
              <a:sym typeface="Candara"/>
            </a:endParaRPr>
          </a:p>
          <a:p>
            <a:pPr marL="228600" lvl="0" indent="0" algn="just" rtl="0">
              <a:lnSpc>
                <a:spcPct val="115000"/>
              </a:lnSpc>
              <a:spcBef>
                <a:spcPts val="0"/>
              </a:spcBef>
              <a:spcAft>
                <a:spcPts val="0"/>
              </a:spcAft>
              <a:buSzPts val="2800"/>
              <a:buNone/>
            </a:pPr>
            <a:endParaRPr sz="3000">
              <a:solidFill>
                <a:srgbClr val="202124"/>
              </a:solidFill>
              <a:latin typeface="Candara"/>
              <a:ea typeface="Candara"/>
              <a:cs typeface="Candara"/>
              <a:sym typeface="Candara"/>
            </a:endParaRPr>
          </a:p>
          <a:p>
            <a:pPr marL="0" lvl="0" indent="0" algn="just" rtl="0">
              <a:lnSpc>
                <a:spcPct val="115000"/>
              </a:lnSpc>
              <a:spcBef>
                <a:spcPts val="0"/>
              </a:spcBef>
              <a:spcAft>
                <a:spcPts val="0"/>
              </a:spcAft>
              <a:buSzPts val="1800"/>
              <a:buNone/>
            </a:pPr>
            <a:endParaRPr sz="3600" b="1">
              <a:solidFill>
                <a:srgbClr val="202124"/>
              </a:solidFill>
            </a:endParaRPr>
          </a:p>
        </p:txBody>
      </p:sp>
      <p:pic>
        <p:nvPicPr>
          <p:cNvPr id="124" name="Google Shape;124;g11c8c22f7b8_2_79"/>
          <p:cNvPicPr preferRelativeResize="0"/>
          <p:nvPr/>
        </p:nvPicPr>
        <p:blipFill rotWithShape="1">
          <a:blip r:embed="rId3">
            <a:alphaModFix/>
          </a:blip>
          <a:srcRect/>
          <a:stretch/>
        </p:blipFill>
        <p:spPr>
          <a:xfrm>
            <a:off x="5984175" y="1003374"/>
            <a:ext cx="5351825" cy="510290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g11c8c22f7b8_2_313"/>
          <p:cNvSpPr txBox="1">
            <a:spLocks noGrp="1"/>
          </p:cNvSpPr>
          <p:nvPr>
            <p:ph type="title"/>
          </p:nvPr>
        </p:nvSpPr>
        <p:spPr>
          <a:xfrm>
            <a:off x="691400" y="621125"/>
            <a:ext cx="10006200" cy="7635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Clr>
                <a:schemeClr val="dk1"/>
              </a:buClr>
              <a:buSzPts val="3700"/>
              <a:buFont typeface="Arial"/>
              <a:buNone/>
            </a:pPr>
            <a:r>
              <a:rPr lang="en-US" b="1">
                <a:solidFill>
                  <a:schemeClr val="accent1"/>
                </a:solidFill>
                <a:latin typeface="Candara"/>
                <a:ea typeface="Candara"/>
                <a:cs typeface="Candara"/>
                <a:sym typeface="Candara"/>
              </a:rPr>
              <a:t>Contoh Bentuk Pemahaman Dalam CP</a:t>
            </a:r>
            <a:endParaRPr b="1">
              <a:solidFill>
                <a:schemeClr val="accent1"/>
              </a:solidFill>
              <a:latin typeface="Candara"/>
              <a:ea typeface="Candara"/>
              <a:cs typeface="Candara"/>
              <a:sym typeface="Candara"/>
            </a:endParaRPr>
          </a:p>
          <a:p>
            <a:pPr marL="0" lvl="0" indent="0" algn="l" rtl="0">
              <a:lnSpc>
                <a:spcPct val="115000"/>
              </a:lnSpc>
              <a:spcBef>
                <a:spcPts val="0"/>
              </a:spcBef>
              <a:spcAft>
                <a:spcPts val="0"/>
              </a:spcAft>
              <a:buClr>
                <a:schemeClr val="dk1"/>
              </a:buClr>
              <a:buSzPts val="1500"/>
              <a:buFont typeface="Arial"/>
              <a:buNone/>
            </a:pPr>
            <a:r>
              <a:rPr lang="en-US" sz="2200" b="1">
                <a:solidFill>
                  <a:schemeClr val="accent1"/>
                </a:solidFill>
                <a:latin typeface="Candara"/>
                <a:ea typeface="Candara"/>
                <a:cs typeface="Candara"/>
                <a:sym typeface="Candara"/>
              </a:rPr>
              <a:t>Seni Tari Fase F elemen Menciptakan</a:t>
            </a:r>
            <a:endParaRPr sz="2200" b="1">
              <a:solidFill>
                <a:schemeClr val="accent1"/>
              </a:solidFill>
              <a:latin typeface="Candara"/>
              <a:ea typeface="Candara"/>
              <a:cs typeface="Candara"/>
              <a:sym typeface="Candara"/>
            </a:endParaRPr>
          </a:p>
          <a:p>
            <a:pPr marL="0" lvl="0" indent="0" algn="l" rtl="0">
              <a:lnSpc>
                <a:spcPct val="100000"/>
              </a:lnSpc>
              <a:spcBef>
                <a:spcPts val="1600"/>
              </a:spcBef>
              <a:spcAft>
                <a:spcPts val="0"/>
              </a:spcAft>
              <a:buSzPts val="3700"/>
              <a:buNone/>
            </a:pPr>
            <a:endParaRPr/>
          </a:p>
        </p:txBody>
      </p:sp>
      <p:graphicFrame>
        <p:nvGraphicFramePr>
          <p:cNvPr id="293" name="Google Shape;293;g11c8c22f7b8_2_313"/>
          <p:cNvGraphicFramePr/>
          <p:nvPr/>
        </p:nvGraphicFramePr>
        <p:xfrm>
          <a:off x="4888238" y="1904221"/>
          <a:ext cx="6825375" cy="4658780"/>
        </p:xfrm>
        <a:graphic>
          <a:graphicData uri="http://schemas.openxmlformats.org/drawingml/2006/table">
            <a:tbl>
              <a:tblPr>
                <a:noFill/>
                <a:tableStyleId>{71C1893C-A511-4D5F-B989-0B6F90DDC940}</a:tableStyleId>
              </a:tblPr>
              <a:tblGrid>
                <a:gridCol w="1634825"/>
                <a:gridCol w="5190550"/>
              </a:tblGrid>
              <a:tr h="1346275">
                <a:tc>
                  <a:txBody>
                    <a:bodyPr/>
                    <a:lstStyle/>
                    <a:p>
                      <a:pPr marL="0" marR="0" lvl="0" indent="0" algn="r" rtl="0">
                        <a:lnSpc>
                          <a:spcPct val="115000"/>
                        </a:lnSpc>
                        <a:spcBef>
                          <a:spcPts val="0"/>
                        </a:spcBef>
                        <a:spcAft>
                          <a:spcPts val="0"/>
                        </a:spcAft>
                        <a:buClr>
                          <a:srgbClr val="000000"/>
                        </a:buClr>
                        <a:buSzPts val="1700"/>
                        <a:buFont typeface="Arial"/>
                        <a:buNone/>
                      </a:pPr>
                      <a:r>
                        <a:rPr lang="en-US" sz="1600" b="1" u="none" strike="noStrike" cap="none">
                          <a:solidFill>
                            <a:srgbClr val="3D85C6"/>
                          </a:solidFill>
                          <a:latin typeface="Candara"/>
                          <a:ea typeface="Candara"/>
                          <a:cs typeface="Candara"/>
                          <a:sym typeface="Candara"/>
                        </a:rPr>
                        <a:t>Pengenalan Diri</a:t>
                      </a:r>
                      <a:endParaRPr sz="1600" b="1" u="none" strike="noStrike" cap="none">
                        <a:solidFill>
                          <a:srgbClr val="3D85C6"/>
                        </a:solidFill>
                        <a:latin typeface="Candara"/>
                        <a:ea typeface="Candara"/>
                        <a:cs typeface="Candara"/>
                        <a:sym typeface="Candara"/>
                      </a:endParaRPr>
                    </a:p>
                    <a:p>
                      <a:pPr marL="0" marR="0" lvl="0" indent="0" algn="r" rtl="0">
                        <a:lnSpc>
                          <a:spcPct val="115000"/>
                        </a:lnSpc>
                        <a:spcBef>
                          <a:spcPts val="0"/>
                        </a:spcBef>
                        <a:spcAft>
                          <a:spcPts val="0"/>
                        </a:spcAft>
                        <a:buClr>
                          <a:srgbClr val="000000"/>
                        </a:buClr>
                        <a:buSzPts val="1500"/>
                        <a:buFont typeface="Arial"/>
                        <a:buNone/>
                      </a:pPr>
                      <a:r>
                        <a:rPr lang="en-US" sz="1600" b="1" i="1" u="none" strike="noStrike" cap="none">
                          <a:solidFill>
                            <a:srgbClr val="666666"/>
                          </a:solidFill>
                          <a:latin typeface="Candara"/>
                          <a:ea typeface="Candara"/>
                          <a:cs typeface="Candara"/>
                          <a:sym typeface="Candara"/>
                        </a:rPr>
                        <a:t>Self Knowledge</a:t>
                      </a:r>
                      <a:endParaRPr sz="1600" b="1" i="1" u="none" strike="noStrike" cap="none">
                        <a:solidFill>
                          <a:srgbClr val="666666"/>
                        </a:solidFill>
                        <a:latin typeface="Candara"/>
                        <a:ea typeface="Candara"/>
                        <a:cs typeface="Candara"/>
                        <a:sym typeface="Candara"/>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3D85C6"/>
                      </a:solidFill>
                      <a:prstDash val="solid"/>
                      <a:round/>
                      <a:headEnd type="none" w="sm" len="sm"/>
                      <a:tailEnd type="none" w="sm" len="sm"/>
                    </a:lnT>
                    <a:lnB w="9525" cap="flat" cmpd="sng">
                      <a:solidFill>
                        <a:srgbClr val="3D85C6"/>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chemeClr val="dk1"/>
                        </a:buClr>
                        <a:buSzPts val="1500"/>
                        <a:buFont typeface="Arial"/>
                        <a:buNone/>
                      </a:pPr>
                      <a:r>
                        <a:rPr lang="en-US" sz="1600" u="none" strike="noStrike" cap="none">
                          <a:solidFill>
                            <a:srgbClr val="434343"/>
                          </a:solidFill>
                          <a:latin typeface="Candara"/>
                          <a:ea typeface="Candara"/>
                          <a:cs typeface="Candara"/>
                          <a:sym typeface="Candara"/>
                        </a:rPr>
                        <a:t>Mengenali kemampuan dan keterampilan gerak tubuhnya dalam membawakan tarian tradisi. Memilih teknik, pola gerak tertentu, makna atau simbol untuk menciptakan tari kreasi pribadi. </a:t>
                      </a:r>
                      <a:endParaRPr sz="1600" b="1" u="none" strike="noStrike" cap="none">
                        <a:solidFill>
                          <a:srgbClr val="434343"/>
                        </a:solidFill>
                        <a:latin typeface="Candara"/>
                        <a:ea typeface="Candara"/>
                        <a:cs typeface="Candara"/>
                        <a:sym typeface="Candara"/>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3D85C6"/>
                      </a:solidFill>
                      <a:prstDash val="solid"/>
                      <a:round/>
                      <a:headEnd type="none" w="sm" len="sm"/>
                      <a:tailEnd type="none" w="sm" len="sm"/>
                    </a:lnT>
                    <a:lnB w="9525" cap="flat" cmpd="sng">
                      <a:solidFill>
                        <a:srgbClr val="3D85C6"/>
                      </a:solidFill>
                      <a:prstDash val="solid"/>
                      <a:round/>
                      <a:headEnd type="none" w="sm" len="sm"/>
                      <a:tailEnd type="none" w="sm" len="sm"/>
                    </a:lnB>
                  </a:tcPr>
                </a:tc>
              </a:tr>
              <a:tr h="742275">
                <a:tc>
                  <a:txBody>
                    <a:bodyPr/>
                    <a:lstStyle/>
                    <a:p>
                      <a:pPr marL="0" marR="0" lvl="0" indent="0" algn="r" rtl="0">
                        <a:lnSpc>
                          <a:spcPct val="115000"/>
                        </a:lnSpc>
                        <a:spcBef>
                          <a:spcPts val="0"/>
                        </a:spcBef>
                        <a:spcAft>
                          <a:spcPts val="0"/>
                        </a:spcAft>
                        <a:buClr>
                          <a:srgbClr val="000000"/>
                        </a:buClr>
                        <a:buSzPts val="1700"/>
                        <a:buFont typeface="Arial"/>
                        <a:buNone/>
                      </a:pPr>
                      <a:r>
                        <a:rPr lang="en-US" sz="1600" b="1" u="none" strike="noStrike" cap="none">
                          <a:solidFill>
                            <a:srgbClr val="3D85C6"/>
                          </a:solidFill>
                          <a:latin typeface="Candara"/>
                          <a:ea typeface="Candara"/>
                          <a:cs typeface="Candara"/>
                          <a:sym typeface="Candara"/>
                        </a:rPr>
                        <a:t>Aplikasi </a:t>
                      </a:r>
                      <a:endParaRPr sz="1600" b="1" u="none" strike="noStrike" cap="none">
                        <a:solidFill>
                          <a:srgbClr val="3D85C6"/>
                        </a:solidFill>
                        <a:latin typeface="Candara"/>
                        <a:ea typeface="Candara"/>
                        <a:cs typeface="Candara"/>
                        <a:sym typeface="Candara"/>
                      </a:endParaRPr>
                    </a:p>
                    <a:p>
                      <a:pPr marL="0" marR="0" lvl="0" indent="0" algn="r" rtl="0">
                        <a:lnSpc>
                          <a:spcPct val="115000"/>
                        </a:lnSpc>
                        <a:spcBef>
                          <a:spcPts val="0"/>
                        </a:spcBef>
                        <a:spcAft>
                          <a:spcPts val="0"/>
                        </a:spcAft>
                        <a:buClr>
                          <a:srgbClr val="000000"/>
                        </a:buClr>
                        <a:buSzPts val="1500"/>
                        <a:buFont typeface="Arial"/>
                        <a:buNone/>
                      </a:pPr>
                      <a:r>
                        <a:rPr lang="en-US" sz="1600" b="1" i="1" u="none" strike="noStrike" cap="none">
                          <a:solidFill>
                            <a:srgbClr val="666666"/>
                          </a:solidFill>
                          <a:latin typeface="Candara"/>
                          <a:ea typeface="Candara"/>
                          <a:cs typeface="Candara"/>
                          <a:sym typeface="Candara"/>
                        </a:rPr>
                        <a:t>Application</a:t>
                      </a:r>
                      <a:endParaRPr sz="1600" b="1" i="1" u="none" strike="noStrike" cap="none">
                        <a:solidFill>
                          <a:srgbClr val="666666"/>
                        </a:solidFill>
                        <a:latin typeface="Candara"/>
                        <a:ea typeface="Candara"/>
                        <a:cs typeface="Candara"/>
                        <a:sym typeface="Candara"/>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3D85C6"/>
                      </a:solidFill>
                      <a:prstDash val="solid"/>
                      <a:round/>
                      <a:headEnd type="none" w="sm" len="sm"/>
                      <a:tailEnd type="none" w="sm" len="sm"/>
                    </a:lnT>
                    <a:lnB w="9525" cap="flat" cmpd="sng">
                      <a:solidFill>
                        <a:srgbClr val="3D85C6"/>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chemeClr val="dk1"/>
                        </a:buClr>
                        <a:buSzPts val="1100"/>
                        <a:buFont typeface="Arial"/>
                        <a:buNone/>
                      </a:pPr>
                      <a:r>
                        <a:rPr lang="en-US" sz="1600" u="none" strike="noStrike" cap="none">
                          <a:solidFill>
                            <a:srgbClr val="434343"/>
                          </a:solidFill>
                          <a:latin typeface="Candara"/>
                          <a:ea typeface="Candara"/>
                          <a:cs typeface="Candara"/>
                          <a:sym typeface="Candara"/>
                        </a:rPr>
                        <a:t>Menerapkan pilihan  teknik, pola gerak tertentu, makna atau simbol untuk menciptakan tari kreasi pribadi. </a:t>
                      </a:r>
                      <a:endParaRPr sz="1600" b="1" u="none" strike="noStrike" cap="none">
                        <a:solidFill>
                          <a:srgbClr val="434343"/>
                        </a:solidFill>
                        <a:latin typeface="Candara"/>
                        <a:ea typeface="Candara"/>
                        <a:cs typeface="Candara"/>
                        <a:sym typeface="Candara"/>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3D85C6"/>
                      </a:solidFill>
                      <a:prstDash val="solid"/>
                      <a:round/>
                      <a:headEnd type="none" w="sm" len="sm"/>
                      <a:tailEnd type="none" w="sm" len="sm"/>
                    </a:lnT>
                    <a:lnB w="9525" cap="flat" cmpd="sng">
                      <a:solidFill>
                        <a:srgbClr val="3D85C6"/>
                      </a:solidFill>
                      <a:prstDash val="solid"/>
                      <a:round/>
                      <a:headEnd type="none" w="sm" len="sm"/>
                      <a:tailEnd type="none" w="sm" len="sm"/>
                    </a:lnB>
                  </a:tcPr>
                </a:tc>
              </a:tr>
              <a:tr h="879100">
                <a:tc>
                  <a:txBody>
                    <a:bodyPr/>
                    <a:lstStyle/>
                    <a:p>
                      <a:pPr marL="0" marR="0" lvl="0" indent="0" algn="r" rtl="0">
                        <a:lnSpc>
                          <a:spcPct val="115000"/>
                        </a:lnSpc>
                        <a:spcBef>
                          <a:spcPts val="0"/>
                        </a:spcBef>
                        <a:spcAft>
                          <a:spcPts val="0"/>
                        </a:spcAft>
                        <a:buClr>
                          <a:schemeClr val="dk1"/>
                        </a:buClr>
                        <a:buSzPts val="1100"/>
                        <a:buFont typeface="Arial"/>
                        <a:buNone/>
                      </a:pPr>
                      <a:r>
                        <a:rPr lang="en-US" sz="1600" b="1" u="none" strike="noStrike" cap="none">
                          <a:solidFill>
                            <a:srgbClr val="3D85C6"/>
                          </a:solidFill>
                          <a:latin typeface="Candara"/>
                          <a:ea typeface="Candara"/>
                          <a:cs typeface="Candara"/>
                          <a:sym typeface="Candara"/>
                        </a:rPr>
                        <a:t>Perspektif</a:t>
                      </a:r>
                      <a:endParaRPr sz="1600" b="1" u="none" strike="noStrike" cap="none">
                        <a:solidFill>
                          <a:srgbClr val="3D85C6"/>
                        </a:solidFill>
                        <a:latin typeface="Candara"/>
                        <a:ea typeface="Candara"/>
                        <a:cs typeface="Candara"/>
                        <a:sym typeface="Candara"/>
                      </a:endParaRPr>
                    </a:p>
                    <a:p>
                      <a:pPr marL="0" marR="0" lvl="0" indent="0" algn="r" rtl="0">
                        <a:lnSpc>
                          <a:spcPct val="115000"/>
                        </a:lnSpc>
                        <a:spcBef>
                          <a:spcPts val="0"/>
                        </a:spcBef>
                        <a:spcAft>
                          <a:spcPts val="0"/>
                        </a:spcAft>
                        <a:buClr>
                          <a:schemeClr val="dk1"/>
                        </a:buClr>
                        <a:buSzPts val="1100"/>
                        <a:buFont typeface="Arial"/>
                        <a:buNone/>
                      </a:pPr>
                      <a:r>
                        <a:rPr lang="en-US" sz="1600" b="1" i="1" u="none" strike="noStrike" cap="none">
                          <a:solidFill>
                            <a:srgbClr val="666666"/>
                          </a:solidFill>
                          <a:latin typeface="Candara"/>
                          <a:ea typeface="Candara"/>
                          <a:cs typeface="Candara"/>
                          <a:sym typeface="Candara"/>
                        </a:rPr>
                        <a:t>Perspective</a:t>
                      </a:r>
                      <a:endParaRPr sz="1600" b="1" u="none" strike="noStrike" cap="none">
                        <a:solidFill>
                          <a:srgbClr val="3D85C6"/>
                        </a:solidFill>
                        <a:latin typeface="Candara"/>
                        <a:ea typeface="Candara"/>
                        <a:cs typeface="Candara"/>
                        <a:sym typeface="Candara"/>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3D85C6"/>
                      </a:solidFill>
                      <a:prstDash val="solid"/>
                      <a:round/>
                      <a:headEnd type="none" w="sm" len="sm"/>
                      <a:tailEnd type="none" w="sm" len="sm"/>
                    </a:lnT>
                    <a:lnB w="9525" cap="flat" cmpd="sng">
                      <a:solidFill>
                        <a:srgbClr val="3D85C6"/>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chemeClr val="dk1"/>
                        </a:buClr>
                        <a:buSzPts val="1100"/>
                        <a:buFont typeface="Arial"/>
                        <a:buNone/>
                      </a:pPr>
                      <a:r>
                        <a:rPr lang="en-US" sz="1600" u="none" strike="noStrike" cap="none">
                          <a:solidFill>
                            <a:srgbClr val="434343"/>
                          </a:solidFill>
                          <a:latin typeface="Candara"/>
                          <a:ea typeface="Candara"/>
                          <a:cs typeface="Candara"/>
                          <a:sym typeface="Candara"/>
                        </a:rPr>
                        <a:t>Menyaksikan/menarikan berbagai tari tradisi dan memahami perbedaan dan persamaan budaya dari dua atau lebih daerah melalui  tari tradisinya.</a:t>
                      </a:r>
                      <a:endParaRPr sz="1600" b="1" u="none" strike="noStrike" cap="none">
                        <a:solidFill>
                          <a:srgbClr val="434343"/>
                        </a:solidFill>
                        <a:latin typeface="Candara"/>
                        <a:ea typeface="Candara"/>
                        <a:cs typeface="Candara"/>
                        <a:sym typeface="Candara"/>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3D85C6"/>
                      </a:solidFill>
                      <a:prstDash val="solid"/>
                      <a:round/>
                      <a:headEnd type="none" w="sm" len="sm"/>
                      <a:tailEnd type="none" w="sm" len="sm"/>
                    </a:lnT>
                    <a:lnB w="9525" cap="flat" cmpd="sng">
                      <a:solidFill>
                        <a:srgbClr val="3D85C6"/>
                      </a:solidFill>
                      <a:prstDash val="solid"/>
                      <a:round/>
                      <a:headEnd type="none" w="sm" len="sm"/>
                      <a:tailEnd type="none" w="sm" len="sm"/>
                    </a:lnB>
                  </a:tcPr>
                </a:tc>
              </a:tr>
              <a:tr h="1544725">
                <a:tc>
                  <a:txBody>
                    <a:bodyPr/>
                    <a:lstStyle/>
                    <a:p>
                      <a:pPr marL="0" marR="0" lvl="0" indent="0" algn="r" rtl="0">
                        <a:lnSpc>
                          <a:spcPct val="115000"/>
                        </a:lnSpc>
                        <a:spcBef>
                          <a:spcPts val="0"/>
                        </a:spcBef>
                        <a:spcAft>
                          <a:spcPts val="0"/>
                        </a:spcAft>
                        <a:buClr>
                          <a:srgbClr val="000000"/>
                        </a:buClr>
                        <a:buSzPts val="1900"/>
                        <a:buFont typeface="Arial"/>
                        <a:buNone/>
                      </a:pPr>
                      <a:r>
                        <a:rPr lang="en-US" sz="1600" b="1" u="none" strike="noStrike" cap="none">
                          <a:solidFill>
                            <a:srgbClr val="3D85C6"/>
                          </a:solidFill>
                          <a:latin typeface="Candara"/>
                          <a:ea typeface="Candara"/>
                          <a:cs typeface="Candara"/>
                          <a:sym typeface="Candara"/>
                        </a:rPr>
                        <a:t>Empati</a:t>
                      </a:r>
                      <a:endParaRPr sz="1600" b="1" u="none" strike="noStrike" cap="none">
                        <a:solidFill>
                          <a:srgbClr val="3D85C6"/>
                        </a:solidFill>
                        <a:latin typeface="Candara"/>
                        <a:ea typeface="Candara"/>
                        <a:cs typeface="Candara"/>
                        <a:sym typeface="Candara"/>
                      </a:endParaRPr>
                    </a:p>
                    <a:p>
                      <a:pPr marL="0" marR="0" lvl="0" indent="0" algn="r" rtl="0">
                        <a:lnSpc>
                          <a:spcPct val="115000"/>
                        </a:lnSpc>
                        <a:spcBef>
                          <a:spcPts val="0"/>
                        </a:spcBef>
                        <a:spcAft>
                          <a:spcPts val="0"/>
                        </a:spcAft>
                        <a:buClr>
                          <a:srgbClr val="000000"/>
                        </a:buClr>
                        <a:buSzPts val="1600"/>
                        <a:buFont typeface="Arial"/>
                        <a:buNone/>
                      </a:pPr>
                      <a:r>
                        <a:rPr lang="en-US" sz="1600" b="1" i="1" u="none" strike="noStrike" cap="none">
                          <a:solidFill>
                            <a:srgbClr val="666666"/>
                          </a:solidFill>
                          <a:latin typeface="Candara"/>
                          <a:ea typeface="Candara"/>
                          <a:cs typeface="Candara"/>
                          <a:sym typeface="Candara"/>
                        </a:rPr>
                        <a:t>Empathy</a:t>
                      </a:r>
                      <a:endParaRPr sz="1600" b="1" i="1" u="none" strike="noStrike" cap="none">
                        <a:solidFill>
                          <a:srgbClr val="666666"/>
                        </a:solidFill>
                        <a:latin typeface="Candara"/>
                        <a:ea typeface="Candara"/>
                        <a:cs typeface="Candara"/>
                        <a:sym typeface="Candara"/>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3D85C6"/>
                      </a:solidFill>
                      <a:prstDash val="solid"/>
                      <a:round/>
                      <a:headEnd type="none" w="sm" len="sm"/>
                      <a:tailEnd type="none" w="sm" len="sm"/>
                    </a:lnT>
                    <a:lnB w="9525" cap="flat" cmpd="sng">
                      <a:solidFill>
                        <a:srgbClr val="3D85C6"/>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chemeClr val="dk1"/>
                        </a:buClr>
                        <a:buSzPts val="1100"/>
                        <a:buFont typeface="Arial"/>
                        <a:buNone/>
                      </a:pPr>
                      <a:r>
                        <a:rPr lang="en-US" sz="1600" u="none" strike="noStrike" cap="none">
                          <a:solidFill>
                            <a:srgbClr val="434343"/>
                          </a:solidFill>
                          <a:latin typeface="Candara"/>
                          <a:ea typeface="Candara"/>
                          <a:cs typeface="Candara"/>
                          <a:sym typeface="Candara"/>
                        </a:rPr>
                        <a:t>Mencoba merasakan emosi yang dirasakan dalam sebuah karya tari tradisi yang menginspirasinya untuk kemudian mengekspresikannya emosi tersebut dengan gayanya sendiri ke dalam tari kreasinya</a:t>
                      </a:r>
                      <a:endParaRPr sz="1600" u="none" strike="noStrike" cap="none">
                        <a:solidFill>
                          <a:srgbClr val="434343"/>
                        </a:solidFill>
                        <a:latin typeface="Candara"/>
                        <a:ea typeface="Candara"/>
                        <a:cs typeface="Candara"/>
                        <a:sym typeface="Candara"/>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3D85C6"/>
                      </a:solidFill>
                      <a:prstDash val="solid"/>
                      <a:round/>
                      <a:headEnd type="none" w="sm" len="sm"/>
                      <a:tailEnd type="none" w="sm" len="sm"/>
                    </a:lnT>
                    <a:lnB w="9525" cap="flat" cmpd="sng">
                      <a:solidFill>
                        <a:srgbClr val="3D85C6"/>
                      </a:solidFill>
                      <a:prstDash val="solid"/>
                      <a:round/>
                      <a:headEnd type="none" w="sm" len="sm"/>
                      <a:tailEnd type="none" w="sm" len="sm"/>
                    </a:lnB>
                  </a:tcPr>
                </a:tc>
              </a:tr>
            </a:tbl>
          </a:graphicData>
        </a:graphic>
      </p:graphicFrame>
      <p:sp>
        <p:nvSpPr>
          <p:cNvPr id="294" name="Google Shape;294;g11c8c22f7b8_2_313"/>
          <p:cNvSpPr/>
          <p:nvPr/>
        </p:nvSpPr>
        <p:spPr>
          <a:xfrm>
            <a:off x="691392" y="1997660"/>
            <a:ext cx="4108500" cy="3442500"/>
          </a:xfrm>
          <a:prstGeom prst="roundRect">
            <a:avLst>
              <a:gd name="adj" fmla="val 7333"/>
            </a:avLst>
          </a:prstGeom>
          <a:solidFill>
            <a:srgbClr val="FFF2CC"/>
          </a:solidFill>
          <a:ln>
            <a:noFill/>
          </a:ln>
        </p:spPr>
        <p:txBody>
          <a:bodyPr spcFirstLastPara="1" wrap="square" lIns="121900" tIns="121900" rIns="121900" bIns="121900" anchor="t" anchorCtr="0">
            <a:noAutofit/>
          </a:bodyPr>
          <a:lstStyle/>
          <a:p>
            <a:pPr marL="0" marR="0" lvl="0" indent="0" algn="just" rtl="0">
              <a:lnSpc>
                <a:spcPct val="115000"/>
              </a:lnSpc>
              <a:spcBef>
                <a:spcPts val="1200"/>
              </a:spcBef>
              <a:spcAft>
                <a:spcPts val="0"/>
              </a:spcAft>
              <a:buClr>
                <a:schemeClr val="dk1"/>
              </a:buClr>
              <a:buSzPts val="1100"/>
              <a:buFont typeface="Arial"/>
              <a:buNone/>
            </a:pPr>
            <a:r>
              <a:rPr lang="en-US" sz="1900" b="0" i="0" u="none" strike="noStrike" cap="none" dirty="0" err="1">
                <a:solidFill>
                  <a:srgbClr val="000000"/>
                </a:solidFill>
                <a:latin typeface="Source Sans Pro"/>
                <a:ea typeface="Source Sans Pro"/>
                <a:cs typeface="Source Sans Pro"/>
                <a:sym typeface="Source Sans Pro"/>
              </a:rPr>
              <a:t>Peserta</a:t>
            </a:r>
            <a:r>
              <a:rPr lang="en-US" sz="1900" b="0" i="0" u="none" strike="noStrike" cap="none" dirty="0">
                <a:solidFill>
                  <a:srgbClr val="000000"/>
                </a:solidFill>
                <a:latin typeface="Source Sans Pro"/>
                <a:ea typeface="Source Sans Pro"/>
                <a:cs typeface="Source Sans Pro"/>
                <a:sym typeface="Source Sans Pro"/>
              </a:rPr>
              <a:t> </a:t>
            </a:r>
            <a:r>
              <a:rPr lang="en-US" sz="1900" b="0" i="0" u="none" strike="noStrike" cap="none" dirty="0" err="1">
                <a:solidFill>
                  <a:srgbClr val="000000"/>
                </a:solidFill>
                <a:latin typeface="Source Sans Pro"/>
                <a:ea typeface="Source Sans Pro"/>
                <a:cs typeface="Source Sans Pro"/>
                <a:sym typeface="Source Sans Pro"/>
              </a:rPr>
              <a:t>didik</a:t>
            </a:r>
            <a:r>
              <a:rPr lang="en-US" sz="1900" b="0" i="0" u="none" strike="noStrike" cap="none" dirty="0">
                <a:solidFill>
                  <a:srgbClr val="000000"/>
                </a:solidFill>
                <a:latin typeface="Source Sans Pro"/>
                <a:ea typeface="Source Sans Pro"/>
                <a:cs typeface="Source Sans Pro"/>
                <a:sym typeface="Source Sans Pro"/>
              </a:rPr>
              <a:t> </a:t>
            </a:r>
            <a:r>
              <a:rPr lang="en-US" sz="1900" b="0" i="0" u="none" strike="noStrike" cap="none" dirty="0" err="1">
                <a:solidFill>
                  <a:srgbClr val="000000"/>
                </a:solidFill>
                <a:latin typeface="Source Sans Pro"/>
                <a:ea typeface="Source Sans Pro"/>
                <a:cs typeface="Source Sans Pro"/>
                <a:sym typeface="Source Sans Pro"/>
              </a:rPr>
              <a:t>mampu</a:t>
            </a:r>
            <a:r>
              <a:rPr lang="en-US" sz="1900" b="0" i="0" u="none" strike="noStrike" cap="none" dirty="0">
                <a:solidFill>
                  <a:srgbClr val="000000"/>
                </a:solidFill>
                <a:latin typeface="Source Sans Pro"/>
                <a:ea typeface="Source Sans Pro"/>
                <a:cs typeface="Source Sans Pro"/>
                <a:sym typeface="Source Sans Pro"/>
              </a:rPr>
              <a:t> </a:t>
            </a:r>
            <a:r>
              <a:rPr lang="en-US" sz="1900" b="0" i="0" u="none" strike="noStrike" cap="none" dirty="0" err="1">
                <a:solidFill>
                  <a:srgbClr val="000000"/>
                </a:solidFill>
                <a:latin typeface="Source Sans Pro"/>
                <a:ea typeface="Source Sans Pro"/>
                <a:cs typeface="Source Sans Pro"/>
                <a:sym typeface="Source Sans Pro"/>
              </a:rPr>
              <a:t>menciptakan</a:t>
            </a:r>
            <a:r>
              <a:rPr lang="en-US" sz="1900" b="0" i="0" u="none" strike="noStrike" cap="none" dirty="0">
                <a:solidFill>
                  <a:srgbClr val="000000"/>
                </a:solidFill>
                <a:latin typeface="Source Sans Pro"/>
                <a:ea typeface="Source Sans Pro"/>
                <a:cs typeface="Source Sans Pro"/>
                <a:sym typeface="Source Sans Pro"/>
              </a:rPr>
              <a:t> </a:t>
            </a:r>
            <a:r>
              <a:rPr lang="en-US" sz="1900" b="0" i="0" u="none" strike="noStrike" cap="none" dirty="0" err="1">
                <a:solidFill>
                  <a:srgbClr val="000000"/>
                </a:solidFill>
                <a:latin typeface="Source Sans Pro"/>
                <a:ea typeface="Source Sans Pro"/>
                <a:cs typeface="Source Sans Pro"/>
                <a:sym typeface="Source Sans Pro"/>
              </a:rPr>
              <a:t>tari</a:t>
            </a:r>
            <a:r>
              <a:rPr lang="en-US" sz="1900" b="0" i="0" u="none" strike="noStrike" cap="none" dirty="0">
                <a:solidFill>
                  <a:srgbClr val="000000"/>
                </a:solidFill>
                <a:latin typeface="Source Sans Pro"/>
                <a:ea typeface="Source Sans Pro"/>
                <a:cs typeface="Source Sans Pro"/>
                <a:sym typeface="Source Sans Pro"/>
              </a:rPr>
              <a:t> </a:t>
            </a:r>
            <a:r>
              <a:rPr lang="en-US" sz="1900" b="0" i="0" u="none" strike="noStrike" cap="none" dirty="0" err="1">
                <a:solidFill>
                  <a:srgbClr val="000000"/>
                </a:solidFill>
                <a:latin typeface="Source Sans Pro"/>
                <a:ea typeface="Source Sans Pro"/>
                <a:cs typeface="Source Sans Pro"/>
                <a:sym typeface="Source Sans Pro"/>
              </a:rPr>
              <a:t>kreasi</a:t>
            </a:r>
            <a:r>
              <a:rPr lang="en-US" sz="1900" b="0" i="0" u="none" strike="noStrike" cap="none" dirty="0">
                <a:solidFill>
                  <a:srgbClr val="000000"/>
                </a:solidFill>
                <a:latin typeface="Source Sans Pro"/>
                <a:ea typeface="Source Sans Pro"/>
                <a:cs typeface="Source Sans Pro"/>
                <a:sym typeface="Source Sans Pro"/>
              </a:rPr>
              <a:t> yang </a:t>
            </a:r>
            <a:r>
              <a:rPr lang="en-US" sz="1900" b="0" i="0" u="none" strike="noStrike" cap="none" dirty="0" err="1">
                <a:solidFill>
                  <a:srgbClr val="000000"/>
                </a:solidFill>
                <a:latin typeface="Source Sans Pro"/>
                <a:ea typeface="Source Sans Pro"/>
                <a:cs typeface="Source Sans Pro"/>
                <a:sym typeface="Source Sans Pro"/>
              </a:rPr>
              <a:t>terinspirasi</a:t>
            </a:r>
            <a:r>
              <a:rPr lang="en-US" sz="1900" b="0" i="0" u="none" strike="noStrike" cap="none" dirty="0">
                <a:solidFill>
                  <a:srgbClr val="000000"/>
                </a:solidFill>
                <a:latin typeface="Source Sans Pro"/>
                <a:ea typeface="Source Sans Pro"/>
                <a:cs typeface="Source Sans Pro"/>
                <a:sym typeface="Source Sans Pro"/>
              </a:rPr>
              <a:t> </a:t>
            </a:r>
            <a:r>
              <a:rPr lang="en-US" sz="1900" b="0" i="0" u="none" strike="noStrike" cap="none" dirty="0" err="1">
                <a:solidFill>
                  <a:srgbClr val="000000"/>
                </a:solidFill>
                <a:latin typeface="Source Sans Pro"/>
                <a:ea typeface="Source Sans Pro"/>
                <a:cs typeface="Source Sans Pro"/>
                <a:sym typeface="Source Sans Pro"/>
              </a:rPr>
              <a:t>dari</a:t>
            </a:r>
            <a:r>
              <a:rPr lang="en-US" sz="1900" b="0" i="0" u="none" strike="noStrike" cap="none" dirty="0">
                <a:solidFill>
                  <a:srgbClr val="000000"/>
                </a:solidFill>
                <a:latin typeface="Source Sans Pro"/>
                <a:ea typeface="Source Sans Pro"/>
                <a:cs typeface="Source Sans Pro"/>
                <a:sym typeface="Source Sans Pro"/>
              </a:rPr>
              <a:t> </a:t>
            </a:r>
            <a:r>
              <a:rPr lang="en-US" sz="1900" b="0" i="0" u="none" strike="noStrike" cap="none" dirty="0" err="1">
                <a:solidFill>
                  <a:srgbClr val="000000"/>
                </a:solidFill>
                <a:latin typeface="Source Sans Pro"/>
                <a:ea typeface="Source Sans Pro"/>
                <a:cs typeface="Source Sans Pro"/>
                <a:sym typeface="Source Sans Pro"/>
              </a:rPr>
              <a:t>hasil</a:t>
            </a:r>
            <a:r>
              <a:rPr lang="en-US" sz="1900" b="0" i="0" u="none" strike="noStrike" cap="none" dirty="0">
                <a:solidFill>
                  <a:srgbClr val="000000"/>
                </a:solidFill>
                <a:latin typeface="Source Sans Pro"/>
                <a:ea typeface="Source Sans Pro"/>
                <a:cs typeface="Source Sans Pro"/>
                <a:sym typeface="Source Sans Pro"/>
              </a:rPr>
              <a:t> </a:t>
            </a:r>
            <a:r>
              <a:rPr lang="en-US" sz="1900" b="0" i="0" u="none" strike="noStrike" cap="none" dirty="0" err="1">
                <a:solidFill>
                  <a:srgbClr val="000000"/>
                </a:solidFill>
                <a:latin typeface="Source Sans Pro"/>
                <a:ea typeface="Source Sans Pro"/>
                <a:cs typeface="Source Sans Pro"/>
                <a:sym typeface="Source Sans Pro"/>
              </a:rPr>
              <a:t>membandingkan</a:t>
            </a:r>
            <a:r>
              <a:rPr lang="en-US" sz="1900" b="0" i="0" u="none" strike="noStrike" cap="none" dirty="0">
                <a:solidFill>
                  <a:srgbClr val="000000"/>
                </a:solidFill>
                <a:latin typeface="Source Sans Pro"/>
                <a:ea typeface="Source Sans Pro"/>
                <a:cs typeface="Source Sans Pro"/>
                <a:sym typeface="Source Sans Pro"/>
              </a:rPr>
              <a:t> </a:t>
            </a:r>
            <a:r>
              <a:rPr lang="en-US" sz="1900" b="0" i="0" u="none" strike="noStrike" cap="none" dirty="0" err="1">
                <a:solidFill>
                  <a:srgbClr val="000000"/>
                </a:solidFill>
                <a:latin typeface="Source Sans Pro"/>
                <a:ea typeface="Source Sans Pro"/>
                <a:cs typeface="Source Sans Pro"/>
                <a:sym typeface="Source Sans Pro"/>
              </a:rPr>
              <a:t>berbagai</a:t>
            </a:r>
            <a:r>
              <a:rPr lang="en-US" sz="1900" b="0" i="0" u="none" strike="noStrike" cap="none" dirty="0">
                <a:solidFill>
                  <a:srgbClr val="000000"/>
                </a:solidFill>
                <a:latin typeface="Source Sans Pro"/>
                <a:ea typeface="Source Sans Pro"/>
                <a:cs typeface="Source Sans Pro"/>
                <a:sym typeface="Source Sans Pro"/>
              </a:rPr>
              <a:t> </a:t>
            </a:r>
            <a:r>
              <a:rPr lang="en-US" sz="1900" b="0" i="0" u="none" strike="noStrike" cap="none" dirty="0" err="1">
                <a:solidFill>
                  <a:srgbClr val="000000"/>
                </a:solidFill>
                <a:latin typeface="Source Sans Pro"/>
                <a:ea typeface="Source Sans Pro"/>
                <a:cs typeface="Source Sans Pro"/>
                <a:sym typeface="Source Sans Pro"/>
              </a:rPr>
              <a:t>pertunjukkan</a:t>
            </a:r>
            <a:r>
              <a:rPr lang="en-US" sz="1900" b="0" i="0" u="none" strike="noStrike" cap="none" dirty="0">
                <a:solidFill>
                  <a:srgbClr val="000000"/>
                </a:solidFill>
                <a:latin typeface="Source Sans Pro"/>
                <a:ea typeface="Source Sans Pro"/>
                <a:cs typeface="Source Sans Pro"/>
                <a:sym typeface="Source Sans Pro"/>
              </a:rPr>
              <a:t> </a:t>
            </a:r>
            <a:r>
              <a:rPr lang="en-US" sz="1900" b="0" i="0" u="none" strike="noStrike" cap="none" dirty="0" err="1">
                <a:solidFill>
                  <a:srgbClr val="000000"/>
                </a:solidFill>
                <a:latin typeface="Source Sans Pro"/>
                <a:ea typeface="Source Sans Pro"/>
                <a:cs typeface="Source Sans Pro"/>
                <a:sym typeface="Source Sans Pro"/>
              </a:rPr>
              <a:t>tari</a:t>
            </a:r>
            <a:r>
              <a:rPr lang="en-US" sz="1900" b="0" i="0" u="none" strike="noStrike" cap="none" dirty="0">
                <a:solidFill>
                  <a:srgbClr val="000000"/>
                </a:solidFill>
                <a:latin typeface="Source Sans Pro"/>
                <a:ea typeface="Source Sans Pro"/>
                <a:cs typeface="Source Sans Pro"/>
                <a:sym typeface="Source Sans Pro"/>
              </a:rPr>
              <a:t> </a:t>
            </a:r>
            <a:r>
              <a:rPr lang="en-US" sz="1900" b="0" i="0" u="none" strike="noStrike" cap="none" dirty="0" err="1">
                <a:solidFill>
                  <a:srgbClr val="000000"/>
                </a:solidFill>
                <a:latin typeface="Source Sans Pro"/>
                <a:ea typeface="Source Sans Pro"/>
                <a:cs typeface="Source Sans Pro"/>
                <a:sym typeface="Source Sans Pro"/>
              </a:rPr>
              <a:t>tradisi</a:t>
            </a:r>
            <a:r>
              <a:rPr lang="en-US" sz="1900" b="0" i="0" u="none" strike="noStrike" cap="none" dirty="0">
                <a:solidFill>
                  <a:srgbClr val="000000"/>
                </a:solidFill>
                <a:latin typeface="Source Sans Pro"/>
                <a:ea typeface="Source Sans Pro"/>
                <a:cs typeface="Source Sans Pro"/>
                <a:sym typeface="Source Sans Pro"/>
              </a:rPr>
              <a:t> </a:t>
            </a:r>
            <a:r>
              <a:rPr lang="en-US" sz="1900" b="0" i="0" u="none" strike="noStrike" cap="none" dirty="0" err="1">
                <a:solidFill>
                  <a:srgbClr val="000000"/>
                </a:solidFill>
                <a:latin typeface="Source Sans Pro"/>
                <a:ea typeface="Source Sans Pro"/>
                <a:cs typeface="Source Sans Pro"/>
                <a:sym typeface="Source Sans Pro"/>
              </a:rPr>
              <a:t>dan</a:t>
            </a:r>
            <a:r>
              <a:rPr lang="en-US" sz="1900" b="0" i="0" u="none" strike="noStrike" cap="none" dirty="0">
                <a:solidFill>
                  <a:srgbClr val="000000"/>
                </a:solidFill>
                <a:latin typeface="Source Sans Pro"/>
                <a:ea typeface="Source Sans Pro"/>
                <a:cs typeface="Source Sans Pro"/>
                <a:sym typeface="Source Sans Pro"/>
              </a:rPr>
              <a:t> </a:t>
            </a:r>
            <a:r>
              <a:rPr lang="en-US" sz="1900" b="0" i="0" u="none" strike="noStrike" cap="none" dirty="0" err="1">
                <a:solidFill>
                  <a:srgbClr val="000000"/>
                </a:solidFill>
                <a:latin typeface="Source Sans Pro"/>
                <a:ea typeface="Source Sans Pro"/>
                <a:cs typeface="Source Sans Pro"/>
                <a:sym typeface="Source Sans Pro"/>
              </a:rPr>
              <a:t>kreasi</a:t>
            </a:r>
            <a:r>
              <a:rPr lang="en-US" sz="1900" b="0" i="0" u="none" strike="noStrike" cap="none" dirty="0">
                <a:solidFill>
                  <a:srgbClr val="000000"/>
                </a:solidFill>
                <a:latin typeface="Source Sans Pro"/>
                <a:ea typeface="Source Sans Pro"/>
                <a:cs typeface="Source Sans Pro"/>
                <a:sym typeface="Source Sans Pro"/>
              </a:rPr>
              <a:t> </a:t>
            </a:r>
            <a:r>
              <a:rPr lang="en-US" sz="1900" b="0" i="0" u="none" strike="noStrike" cap="none" dirty="0" err="1">
                <a:solidFill>
                  <a:srgbClr val="000000"/>
                </a:solidFill>
                <a:latin typeface="Source Sans Pro"/>
                <a:ea typeface="Source Sans Pro"/>
                <a:cs typeface="Source Sans Pro"/>
                <a:sym typeface="Source Sans Pro"/>
              </a:rPr>
              <a:t>berdasarkan</a:t>
            </a:r>
            <a:r>
              <a:rPr lang="en-US" sz="1900" b="0" i="0" u="none" strike="noStrike" cap="none" dirty="0">
                <a:solidFill>
                  <a:srgbClr val="000000"/>
                </a:solidFill>
                <a:latin typeface="Source Sans Pro"/>
                <a:ea typeface="Source Sans Pro"/>
                <a:cs typeface="Source Sans Pro"/>
                <a:sym typeface="Source Sans Pro"/>
              </a:rPr>
              <a:t> </a:t>
            </a:r>
            <a:r>
              <a:rPr lang="en-US" sz="1900" b="0" i="0" u="none" strike="noStrike" cap="none" dirty="0" err="1">
                <a:solidFill>
                  <a:srgbClr val="000000"/>
                </a:solidFill>
                <a:latin typeface="Source Sans Pro"/>
                <a:ea typeface="Source Sans Pro"/>
                <a:cs typeface="Source Sans Pro"/>
                <a:sym typeface="Source Sans Pro"/>
              </a:rPr>
              <a:t>makna</a:t>
            </a:r>
            <a:r>
              <a:rPr lang="en-US" sz="1900" b="0" i="0" u="none" strike="noStrike" cap="none" dirty="0">
                <a:solidFill>
                  <a:srgbClr val="000000"/>
                </a:solidFill>
                <a:latin typeface="Source Sans Pro"/>
                <a:ea typeface="Source Sans Pro"/>
                <a:cs typeface="Source Sans Pro"/>
                <a:sym typeface="Source Sans Pro"/>
              </a:rPr>
              <a:t>, </a:t>
            </a:r>
            <a:r>
              <a:rPr lang="en-US" sz="1900" b="0" i="0" u="none" strike="noStrike" cap="none" dirty="0" err="1">
                <a:solidFill>
                  <a:srgbClr val="000000"/>
                </a:solidFill>
                <a:latin typeface="Source Sans Pro"/>
                <a:ea typeface="Source Sans Pro"/>
                <a:cs typeface="Source Sans Pro"/>
                <a:sym typeface="Source Sans Pro"/>
              </a:rPr>
              <a:t>simbol</a:t>
            </a:r>
            <a:r>
              <a:rPr lang="en-US" sz="1900" b="0" i="0" u="none" strike="noStrike" cap="none" dirty="0">
                <a:solidFill>
                  <a:srgbClr val="000000"/>
                </a:solidFill>
                <a:latin typeface="Source Sans Pro"/>
                <a:ea typeface="Source Sans Pro"/>
                <a:cs typeface="Source Sans Pro"/>
                <a:sym typeface="Source Sans Pro"/>
              </a:rPr>
              <a:t>, </a:t>
            </a:r>
            <a:r>
              <a:rPr lang="en-US" sz="1900" b="0" i="0" u="none" strike="noStrike" cap="none" dirty="0" err="1">
                <a:solidFill>
                  <a:srgbClr val="000000"/>
                </a:solidFill>
                <a:latin typeface="Source Sans Pro"/>
                <a:ea typeface="Source Sans Pro"/>
                <a:cs typeface="Source Sans Pro"/>
                <a:sym typeface="Source Sans Pro"/>
              </a:rPr>
              <a:t>dan</a:t>
            </a:r>
            <a:r>
              <a:rPr lang="en-US" sz="1900" b="0" i="0" u="none" strike="noStrike" cap="none" dirty="0">
                <a:solidFill>
                  <a:srgbClr val="000000"/>
                </a:solidFill>
                <a:latin typeface="Source Sans Pro"/>
                <a:ea typeface="Source Sans Pro"/>
                <a:cs typeface="Source Sans Pro"/>
                <a:sym typeface="Source Sans Pro"/>
              </a:rPr>
              <a:t> </a:t>
            </a:r>
            <a:r>
              <a:rPr lang="en-US" sz="1900" b="0" i="0" u="none" strike="noStrike" cap="none" dirty="0" err="1">
                <a:solidFill>
                  <a:srgbClr val="000000"/>
                </a:solidFill>
                <a:latin typeface="Source Sans Pro"/>
                <a:ea typeface="Source Sans Pro"/>
                <a:cs typeface="Source Sans Pro"/>
                <a:sym typeface="Source Sans Pro"/>
              </a:rPr>
              <a:t>nilai</a:t>
            </a:r>
            <a:r>
              <a:rPr lang="en-US" sz="1900" b="0" i="0" u="none" strike="noStrike" cap="none" dirty="0">
                <a:solidFill>
                  <a:srgbClr val="000000"/>
                </a:solidFill>
                <a:latin typeface="Source Sans Pro"/>
                <a:ea typeface="Source Sans Pro"/>
                <a:cs typeface="Source Sans Pro"/>
                <a:sym typeface="Source Sans Pro"/>
              </a:rPr>
              <a:t> </a:t>
            </a:r>
            <a:r>
              <a:rPr lang="en-US" sz="1900" b="0" i="0" u="none" strike="noStrike" cap="none" dirty="0" err="1">
                <a:solidFill>
                  <a:srgbClr val="000000"/>
                </a:solidFill>
                <a:latin typeface="Source Sans Pro"/>
                <a:ea typeface="Source Sans Pro"/>
                <a:cs typeface="Source Sans Pro"/>
                <a:sym typeface="Source Sans Pro"/>
              </a:rPr>
              <a:t>estetis</a:t>
            </a:r>
            <a:r>
              <a:rPr lang="en-US" sz="1900" b="0" i="0" u="none" strike="noStrike" cap="none" dirty="0">
                <a:solidFill>
                  <a:srgbClr val="000000"/>
                </a:solidFill>
                <a:latin typeface="Source Sans Pro"/>
                <a:ea typeface="Source Sans Pro"/>
                <a:cs typeface="Source Sans Pro"/>
                <a:sym typeface="Source Sans Pro"/>
              </a:rPr>
              <a:t> </a:t>
            </a:r>
            <a:r>
              <a:rPr lang="en-US" sz="1900" b="0" i="0" u="none" strike="noStrike" cap="none" dirty="0" err="1">
                <a:solidFill>
                  <a:srgbClr val="000000"/>
                </a:solidFill>
                <a:latin typeface="Source Sans Pro"/>
                <a:ea typeface="Source Sans Pro"/>
                <a:cs typeface="Source Sans Pro"/>
                <a:sym typeface="Source Sans Pro"/>
              </a:rPr>
              <a:t>dari</a:t>
            </a:r>
            <a:r>
              <a:rPr lang="en-US" sz="1900" b="0" i="0" u="none" strike="noStrike" cap="none" dirty="0">
                <a:solidFill>
                  <a:srgbClr val="000000"/>
                </a:solidFill>
                <a:latin typeface="Source Sans Pro"/>
                <a:ea typeface="Source Sans Pro"/>
                <a:cs typeface="Source Sans Pro"/>
                <a:sym typeface="Source Sans Pro"/>
              </a:rPr>
              <a:t> </a:t>
            </a:r>
            <a:r>
              <a:rPr lang="en-US" sz="1900" b="0" i="0" u="none" strike="noStrike" cap="none" dirty="0" err="1">
                <a:solidFill>
                  <a:srgbClr val="000000"/>
                </a:solidFill>
                <a:latin typeface="Source Sans Pro"/>
                <a:ea typeface="Source Sans Pro"/>
                <a:cs typeface="Source Sans Pro"/>
                <a:sym typeface="Source Sans Pro"/>
              </a:rPr>
              <a:t>perspektif</a:t>
            </a:r>
            <a:r>
              <a:rPr lang="en-US" sz="1900" b="0" i="0" u="none" strike="noStrike" cap="none" dirty="0">
                <a:solidFill>
                  <a:srgbClr val="000000"/>
                </a:solidFill>
                <a:latin typeface="Source Sans Pro"/>
                <a:ea typeface="Source Sans Pro"/>
                <a:cs typeface="Source Sans Pro"/>
                <a:sym typeface="Source Sans Pro"/>
              </a:rPr>
              <a:t> </a:t>
            </a:r>
            <a:r>
              <a:rPr lang="en-US" sz="1900" b="0" i="0" u="none" strike="noStrike" cap="none" dirty="0" err="1">
                <a:solidFill>
                  <a:srgbClr val="000000"/>
                </a:solidFill>
                <a:latin typeface="Source Sans Pro"/>
                <a:ea typeface="Source Sans Pro"/>
                <a:cs typeface="Source Sans Pro"/>
                <a:sym typeface="Source Sans Pro"/>
              </a:rPr>
              <a:t>berbagai</a:t>
            </a:r>
            <a:r>
              <a:rPr lang="en-US" sz="1900" b="0" i="0" u="none" strike="noStrike" cap="none" dirty="0">
                <a:solidFill>
                  <a:srgbClr val="000000"/>
                </a:solidFill>
                <a:latin typeface="Source Sans Pro"/>
                <a:ea typeface="Source Sans Pro"/>
                <a:cs typeface="Source Sans Pro"/>
                <a:sym typeface="Source Sans Pro"/>
              </a:rPr>
              <a:t> </a:t>
            </a:r>
            <a:r>
              <a:rPr lang="en-US" sz="1900" b="0" i="0" u="none" strike="noStrike" cap="none" dirty="0" err="1">
                <a:solidFill>
                  <a:srgbClr val="000000"/>
                </a:solidFill>
                <a:latin typeface="Source Sans Pro"/>
                <a:ea typeface="Source Sans Pro"/>
                <a:cs typeface="Source Sans Pro"/>
                <a:sym typeface="Source Sans Pro"/>
              </a:rPr>
              <a:t>aspek</a:t>
            </a:r>
            <a:r>
              <a:rPr lang="en-US" sz="1900" b="0" i="0" u="none" strike="noStrike" cap="none" dirty="0">
                <a:solidFill>
                  <a:srgbClr val="000000"/>
                </a:solidFill>
                <a:latin typeface="Source Sans Pro"/>
                <a:ea typeface="Source Sans Pro"/>
                <a:cs typeface="Source Sans Pro"/>
                <a:sym typeface="Source Sans Pro"/>
              </a:rPr>
              <a:t> </a:t>
            </a:r>
            <a:r>
              <a:rPr lang="en-US" sz="1900" b="0" i="0" u="none" strike="noStrike" cap="none" dirty="0" err="1">
                <a:solidFill>
                  <a:srgbClr val="000000"/>
                </a:solidFill>
                <a:latin typeface="Source Sans Pro"/>
                <a:ea typeface="Source Sans Pro"/>
                <a:cs typeface="Source Sans Pro"/>
                <a:sym typeface="Source Sans Pro"/>
              </a:rPr>
              <a:t>seni</a:t>
            </a:r>
            <a:r>
              <a:rPr lang="en-US" sz="1900" b="0" i="0" u="none" strike="noStrike" cap="none" dirty="0">
                <a:solidFill>
                  <a:srgbClr val="000000"/>
                </a:solidFill>
                <a:latin typeface="Source Sans Pro"/>
                <a:ea typeface="Source Sans Pro"/>
                <a:cs typeface="Source Sans Pro"/>
                <a:sym typeface="Source Sans Pro"/>
              </a:rPr>
              <a:t>.</a:t>
            </a:r>
            <a:endParaRPr sz="1900" b="0" i="0" u="none" strike="noStrike" cap="none" dirty="0">
              <a:solidFill>
                <a:srgbClr val="000000"/>
              </a:solidFill>
              <a:latin typeface="Source Sans Pro"/>
              <a:ea typeface="Source Sans Pro"/>
              <a:cs typeface="Source Sans Pro"/>
              <a:sym typeface="Source Sans Pro"/>
            </a:endParaRPr>
          </a:p>
          <a:p>
            <a:pPr marL="0" marR="0" lvl="0" indent="0" algn="just" rtl="0">
              <a:lnSpc>
                <a:spcPct val="115000"/>
              </a:lnSpc>
              <a:spcBef>
                <a:spcPts val="1200"/>
              </a:spcBef>
              <a:spcAft>
                <a:spcPts val="0"/>
              </a:spcAft>
              <a:buClr>
                <a:schemeClr val="dk1"/>
              </a:buClr>
              <a:buSzPts val="1100"/>
              <a:buFont typeface="Arial"/>
              <a:buNone/>
            </a:pPr>
            <a:endParaRPr sz="1900" b="0" i="0" u="none" strike="noStrike" cap="none" dirty="0">
              <a:solidFill>
                <a:srgbClr val="000000"/>
              </a:solidFill>
              <a:latin typeface="Source Sans Pro"/>
              <a:ea typeface="Source Sans Pro"/>
              <a:cs typeface="Source Sans Pro"/>
              <a:sym typeface="Source Sans Pro"/>
            </a:endParaRPr>
          </a:p>
          <a:p>
            <a:pPr marL="0" marR="0" lvl="0" indent="0" algn="l" rtl="0">
              <a:lnSpc>
                <a:spcPct val="115000"/>
              </a:lnSpc>
              <a:spcBef>
                <a:spcPts val="0"/>
              </a:spcBef>
              <a:spcAft>
                <a:spcPts val="0"/>
              </a:spcAft>
              <a:buClr>
                <a:schemeClr val="dk1"/>
              </a:buClr>
              <a:buSzPts val="1500"/>
              <a:buFont typeface="Arial"/>
              <a:buNone/>
            </a:pPr>
            <a:endParaRPr sz="1900" b="0" i="0" u="none" strike="noStrike" cap="none" dirty="0">
              <a:solidFill>
                <a:srgbClr val="000000"/>
              </a:solidFill>
              <a:latin typeface="Source Sans Pro"/>
              <a:ea typeface="Source Sans Pro"/>
              <a:cs typeface="Source Sans Pro"/>
              <a:sym typeface="Source Sans Pro"/>
            </a:endParaRPr>
          </a:p>
          <a:p>
            <a:pPr marL="0" marR="0" lvl="0" indent="0" algn="l" rtl="0">
              <a:lnSpc>
                <a:spcPct val="115000"/>
              </a:lnSpc>
              <a:spcBef>
                <a:spcPts val="1600"/>
              </a:spcBef>
              <a:spcAft>
                <a:spcPts val="0"/>
              </a:spcAft>
              <a:buClr>
                <a:schemeClr val="dk1"/>
              </a:buClr>
              <a:buSzPts val="1500"/>
              <a:buFont typeface="Arial"/>
              <a:buNone/>
            </a:pPr>
            <a:endParaRPr sz="1900" b="0" i="0" u="none" strike="noStrike" cap="none" dirty="0">
              <a:solidFill>
                <a:srgbClr val="000000"/>
              </a:solidFill>
              <a:latin typeface="Source Sans Pro"/>
              <a:ea typeface="Source Sans Pro"/>
              <a:cs typeface="Source Sans Pro"/>
              <a:sym typeface="Source Sans Pro"/>
            </a:endParaRPr>
          </a:p>
          <a:p>
            <a:pPr marL="0" marR="0" lvl="0" indent="0" algn="l" rtl="0">
              <a:lnSpc>
                <a:spcPct val="115000"/>
              </a:lnSpc>
              <a:spcBef>
                <a:spcPts val="1600"/>
              </a:spcBef>
              <a:spcAft>
                <a:spcPts val="0"/>
              </a:spcAft>
              <a:buClr>
                <a:schemeClr val="dk1"/>
              </a:buClr>
              <a:buSzPts val="1500"/>
              <a:buFont typeface="Arial"/>
              <a:buNone/>
            </a:pPr>
            <a:endParaRPr sz="1900" b="0" i="0" u="none" strike="noStrike" cap="none" dirty="0">
              <a:solidFill>
                <a:srgbClr val="000000"/>
              </a:solidFill>
              <a:latin typeface="Source Sans Pro"/>
              <a:ea typeface="Source Sans Pro"/>
              <a:cs typeface="Source Sans Pro"/>
              <a:sym typeface="Source Sans Pro"/>
            </a:endParaRPr>
          </a:p>
          <a:p>
            <a:pPr marL="0" marR="0" lvl="0" indent="0" algn="l" rtl="0">
              <a:lnSpc>
                <a:spcPct val="100000"/>
              </a:lnSpc>
              <a:spcBef>
                <a:spcPts val="1600"/>
              </a:spcBef>
              <a:spcAft>
                <a:spcPts val="0"/>
              </a:spcAft>
              <a:buClr>
                <a:srgbClr val="000000"/>
              </a:buClr>
              <a:buSzPts val="1900"/>
              <a:buFont typeface="Arial"/>
              <a:buNone/>
            </a:pPr>
            <a:endParaRPr sz="1900" b="1" i="0" u="none" strike="noStrike" cap="none" dirty="0">
              <a:solidFill>
                <a:srgbClr val="000000"/>
              </a:solidFill>
              <a:latin typeface="Source Sans Pro"/>
              <a:ea typeface="Source Sans Pro"/>
              <a:cs typeface="Source Sans Pro"/>
              <a:sym typeface="Source Sans Pro"/>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g11c8c22f7b8_2_321"/>
          <p:cNvSpPr txBox="1">
            <a:spLocks noGrp="1"/>
          </p:cNvSpPr>
          <p:nvPr>
            <p:ph type="title"/>
          </p:nvPr>
        </p:nvSpPr>
        <p:spPr>
          <a:xfrm>
            <a:off x="691400" y="621125"/>
            <a:ext cx="10006200" cy="7635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Clr>
                <a:schemeClr val="dk1"/>
              </a:buClr>
              <a:buSzPts val="3700"/>
              <a:buFont typeface="Arial"/>
              <a:buNone/>
            </a:pPr>
            <a:r>
              <a:rPr lang="en-US" b="1">
                <a:solidFill>
                  <a:schemeClr val="accent1"/>
                </a:solidFill>
                <a:latin typeface="Candara"/>
                <a:ea typeface="Candara"/>
                <a:cs typeface="Candara"/>
                <a:sym typeface="Candara"/>
              </a:rPr>
              <a:t>Contoh Bentuk Pemahaman Dalam CP</a:t>
            </a:r>
            <a:endParaRPr b="1">
              <a:solidFill>
                <a:schemeClr val="accent1"/>
              </a:solidFill>
              <a:latin typeface="Candara"/>
              <a:ea typeface="Candara"/>
              <a:cs typeface="Candara"/>
              <a:sym typeface="Candara"/>
            </a:endParaRPr>
          </a:p>
          <a:p>
            <a:pPr marL="0" lvl="0" indent="0" algn="l" rtl="0">
              <a:lnSpc>
                <a:spcPct val="115000"/>
              </a:lnSpc>
              <a:spcBef>
                <a:spcPts val="0"/>
              </a:spcBef>
              <a:spcAft>
                <a:spcPts val="0"/>
              </a:spcAft>
              <a:buClr>
                <a:schemeClr val="dk1"/>
              </a:buClr>
              <a:buSzPts val="1500"/>
              <a:buFont typeface="Arial"/>
              <a:buNone/>
            </a:pPr>
            <a:r>
              <a:rPr lang="en-US" sz="2200" b="1">
                <a:solidFill>
                  <a:schemeClr val="accent1"/>
                </a:solidFill>
                <a:latin typeface="Candara"/>
                <a:ea typeface="Candara"/>
                <a:cs typeface="Candara"/>
                <a:sym typeface="Candara"/>
              </a:rPr>
              <a:t>Dasar-dasar Agribisnis Perikanan Fase E elemen Proses bisnis secara menyeluruh di bidang agribisnis perikanan</a:t>
            </a:r>
            <a:endParaRPr sz="2200" b="1">
              <a:solidFill>
                <a:schemeClr val="accent1"/>
              </a:solidFill>
              <a:latin typeface="Candara"/>
              <a:ea typeface="Candara"/>
              <a:cs typeface="Candara"/>
              <a:sym typeface="Candara"/>
            </a:endParaRPr>
          </a:p>
          <a:p>
            <a:pPr marL="0" lvl="0" indent="0" algn="l" rtl="0">
              <a:lnSpc>
                <a:spcPct val="100000"/>
              </a:lnSpc>
              <a:spcBef>
                <a:spcPts val="1600"/>
              </a:spcBef>
              <a:spcAft>
                <a:spcPts val="0"/>
              </a:spcAft>
              <a:buSzPts val="3700"/>
              <a:buNone/>
            </a:pPr>
            <a:endParaRPr/>
          </a:p>
        </p:txBody>
      </p:sp>
      <p:graphicFrame>
        <p:nvGraphicFramePr>
          <p:cNvPr id="300" name="Google Shape;300;g11c8c22f7b8_2_321"/>
          <p:cNvGraphicFramePr/>
          <p:nvPr/>
        </p:nvGraphicFramePr>
        <p:xfrm>
          <a:off x="4995163" y="2479359"/>
          <a:ext cx="6289825" cy="3567753"/>
        </p:xfrm>
        <a:graphic>
          <a:graphicData uri="http://schemas.openxmlformats.org/drawingml/2006/table">
            <a:tbl>
              <a:tblPr>
                <a:noFill/>
                <a:tableStyleId>{71C1893C-A511-4D5F-B989-0B6F90DDC940}</a:tableStyleId>
              </a:tblPr>
              <a:tblGrid>
                <a:gridCol w="1634825"/>
                <a:gridCol w="4655000"/>
              </a:tblGrid>
              <a:tr h="775875">
                <a:tc>
                  <a:txBody>
                    <a:bodyPr/>
                    <a:lstStyle/>
                    <a:p>
                      <a:pPr marL="0" marR="0" lvl="0" indent="0" algn="r" rtl="0">
                        <a:lnSpc>
                          <a:spcPct val="115000"/>
                        </a:lnSpc>
                        <a:spcBef>
                          <a:spcPts val="0"/>
                        </a:spcBef>
                        <a:spcAft>
                          <a:spcPts val="0"/>
                        </a:spcAft>
                        <a:buClr>
                          <a:srgbClr val="000000"/>
                        </a:buClr>
                        <a:buSzPts val="1700"/>
                        <a:buFont typeface="Arial"/>
                        <a:buNone/>
                      </a:pPr>
                      <a:r>
                        <a:rPr lang="en-US" sz="1600" b="1" u="none" strike="noStrike" cap="none">
                          <a:solidFill>
                            <a:srgbClr val="3D85C6"/>
                          </a:solidFill>
                          <a:latin typeface="Candara"/>
                          <a:ea typeface="Candara"/>
                          <a:cs typeface="Candara"/>
                          <a:sym typeface="Candara"/>
                        </a:rPr>
                        <a:t>Penjelasan</a:t>
                      </a:r>
                      <a:endParaRPr sz="1600" b="1" u="none" strike="noStrike" cap="none">
                        <a:solidFill>
                          <a:srgbClr val="3D85C6"/>
                        </a:solidFill>
                        <a:latin typeface="Candara"/>
                        <a:ea typeface="Candara"/>
                        <a:cs typeface="Candara"/>
                        <a:sym typeface="Candara"/>
                      </a:endParaRPr>
                    </a:p>
                    <a:p>
                      <a:pPr marL="0" marR="0" lvl="0" indent="0" algn="r" rtl="0">
                        <a:lnSpc>
                          <a:spcPct val="115000"/>
                        </a:lnSpc>
                        <a:spcBef>
                          <a:spcPts val="0"/>
                        </a:spcBef>
                        <a:spcAft>
                          <a:spcPts val="0"/>
                        </a:spcAft>
                        <a:buClr>
                          <a:srgbClr val="000000"/>
                        </a:buClr>
                        <a:buSzPts val="1500"/>
                        <a:buFont typeface="Arial"/>
                        <a:buNone/>
                      </a:pPr>
                      <a:r>
                        <a:rPr lang="en-US" sz="1600" b="1" i="1" u="none" strike="noStrike" cap="none">
                          <a:solidFill>
                            <a:srgbClr val="666666"/>
                          </a:solidFill>
                          <a:latin typeface="Candara"/>
                          <a:ea typeface="Candara"/>
                          <a:cs typeface="Candara"/>
                          <a:sym typeface="Candara"/>
                        </a:rPr>
                        <a:t>Explanation</a:t>
                      </a:r>
                      <a:endParaRPr sz="1600" b="1" i="1" u="none" strike="noStrike" cap="none">
                        <a:solidFill>
                          <a:srgbClr val="666666"/>
                        </a:solidFill>
                        <a:latin typeface="Candara"/>
                        <a:ea typeface="Candara"/>
                        <a:cs typeface="Candara"/>
                        <a:sym typeface="Candara"/>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3D85C6"/>
                      </a:solidFill>
                      <a:prstDash val="solid"/>
                      <a:round/>
                      <a:headEnd type="none" w="sm" len="sm"/>
                      <a:tailEnd type="none" w="sm" len="sm"/>
                    </a:lnT>
                    <a:lnB w="9525" cap="flat" cmpd="sng">
                      <a:solidFill>
                        <a:srgbClr val="3D85C6"/>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chemeClr val="dk1"/>
                        </a:buClr>
                        <a:buSzPts val="1500"/>
                        <a:buFont typeface="Arial"/>
                        <a:buNone/>
                      </a:pPr>
                      <a:r>
                        <a:rPr lang="en-US" sz="1600" u="none" strike="noStrike" cap="none">
                          <a:solidFill>
                            <a:srgbClr val="434343"/>
                          </a:solidFill>
                          <a:latin typeface="Candara"/>
                          <a:ea typeface="Candara"/>
                          <a:cs typeface="Candara"/>
                          <a:sym typeface="Candara"/>
                        </a:rPr>
                        <a:t>Mendeskripsikan proses bisnis secara menyeluruh pada industri agribisnis perikanan.</a:t>
                      </a:r>
                      <a:endParaRPr sz="1600" b="1" u="none" strike="noStrike" cap="none">
                        <a:solidFill>
                          <a:srgbClr val="434343"/>
                        </a:solidFill>
                        <a:latin typeface="Candara"/>
                        <a:ea typeface="Candara"/>
                        <a:cs typeface="Candara"/>
                        <a:sym typeface="Candara"/>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3D85C6"/>
                      </a:solidFill>
                      <a:prstDash val="solid"/>
                      <a:round/>
                      <a:headEnd type="none" w="sm" len="sm"/>
                      <a:tailEnd type="none" w="sm" len="sm"/>
                    </a:lnT>
                    <a:lnB w="9525" cap="flat" cmpd="sng">
                      <a:solidFill>
                        <a:srgbClr val="3D85C6"/>
                      </a:solidFill>
                      <a:prstDash val="solid"/>
                      <a:round/>
                      <a:headEnd type="none" w="sm" len="sm"/>
                      <a:tailEnd type="none" w="sm" len="sm"/>
                    </a:lnB>
                  </a:tcPr>
                </a:tc>
              </a:tr>
              <a:tr h="742275">
                <a:tc>
                  <a:txBody>
                    <a:bodyPr/>
                    <a:lstStyle/>
                    <a:p>
                      <a:pPr marL="0" marR="0" lvl="0" indent="0" algn="r" rtl="0">
                        <a:lnSpc>
                          <a:spcPct val="115000"/>
                        </a:lnSpc>
                        <a:spcBef>
                          <a:spcPts val="0"/>
                        </a:spcBef>
                        <a:spcAft>
                          <a:spcPts val="0"/>
                        </a:spcAft>
                        <a:buClr>
                          <a:srgbClr val="000000"/>
                        </a:buClr>
                        <a:buSzPts val="1700"/>
                        <a:buFont typeface="Arial"/>
                        <a:buNone/>
                      </a:pPr>
                      <a:r>
                        <a:rPr lang="en-US" sz="1600" b="1" u="none" strike="noStrike" cap="none">
                          <a:solidFill>
                            <a:srgbClr val="3D85C6"/>
                          </a:solidFill>
                          <a:latin typeface="Candara"/>
                          <a:ea typeface="Candara"/>
                          <a:cs typeface="Candara"/>
                          <a:sym typeface="Candara"/>
                        </a:rPr>
                        <a:t>Aplikasi </a:t>
                      </a:r>
                      <a:endParaRPr sz="1600" b="1" u="none" strike="noStrike" cap="none">
                        <a:solidFill>
                          <a:srgbClr val="3D85C6"/>
                        </a:solidFill>
                        <a:latin typeface="Candara"/>
                        <a:ea typeface="Candara"/>
                        <a:cs typeface="Candara"/>
                        <a:sym typeface="Candara"/>
                      </a:endParaRPr>
                    </a:p>
                    <a:p>
                      <a:pPr marL="0" marR="0" lvl="0" indent="0" algn="r" rtl="0">
                        <a:lnSpc>
                          <a:spcPct val="115000"/>
                        </a:lnSpc>
                        <a:spcBef>
                          <a:spcPts val="0"/>
                        </a:spcBef>
                        <a:spcAft>
                          <a:spcPts val="0"/>
                        </a:spcAft>
                        <a:buClr>
                          <a:srgbClr val="000000"/>
                        </a:buClr>
                        <a:buSzPts val="1500"/>
                        <a:buFont typeface="Arial"/>
                        <a:buNone/>
                      </a:pPr>
                      <a:r>
                        <a:rPr lang="en-US" sz="1600" b="1" i="1" u="none" strike="noStrike" cap="none">
                          <a:solidFill>
                            <a:srgbClr val="666666"/>
                          </a:solidFill>
                          <a:latin typeface="Candara"/>
                          <a:ea typeface="Candara"/>
                          <a:cs typeface="Candara"/>
                          <a:sym typeface="Candara"/>
                        </a:rPr>
                        <a:t>Application</a:t>
                      </a:r>
                      <a:endParaRPr sz="1600" b="1" i="1" u="none" strike="noStrike" cap="none">
                        <a:solidFill>
                          <a:srgbClr val="666666"/>
                        </a:solidFill>
                        <a:latin typeface="Candara"/>
                        <a:ea typeface="Candara"/>
                        <a:cs typeface="Candara"/>
                        <a:sym typeface="Candara"/>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3D85C6"/>
                      </a:solidFill>
                      <a:prstDash val="solid"/>
                      <a:round/>
                      <a:headEnd type="none" w="sm" len="sm"/>
                      <a:tailEnd type="none" w="sm" len="sm"/>
                    </a:lnT>
                    <a:lnB w="9525" cap="flat" cmpd="sng">
                      <a:solidFill>
                        <a:srgbClr val="3D85C6"/>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chemeClr val="dk1"/>
                        </a:buClr>
                        <a:buSzPts val="1100"/>
                        <a:buFont typeface="Arial"/>
                        <a:buNone/>
                      </a:pPr>
                      <a:r>
                        <a:rPr lang="en-US" sz="1600" u="none" strike="noStrike" cap="none">
                          <a:solidFill>
                            <a:srgbClr val="434343"/>
                          </a:solidFill>
                          <a:latin typeface="Candara"/>
                          <a:ea typeface="Candara"/>
                          <a:cs typeface="Candara"/>
                          <a:sym typeface="Candara"/>
                        </a:rPr>
                        <a:t>Menggunakan pengetahuan, keterampilan, dan pemahaman dalam penerapan K3LH, serta penggunaan dan perawatan peralatan.</a:t>
                      </a:r>
                      <a:endParaRPr sz="1600" b="1" u="none" strike="noStrike" cap="none">
                        <a:solidFill>
                          <a:srgbClr val="434343"/>
                        </a:solidFill>
                        <a:latin typeface="Candara"/>
                        <a:ea typeface="Candara"/>
                        <a:cs typeface="Candara"/>
                        <a:sym typeface="Candara"/>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3D85C6"/>
                      </a:solidFill>
                      <a:prstDash val="solid"/>
                      <a:round/>
                      <a:headEnd type="none" w="sm" len="sm"/>
                      <a:tailEnd type="none" w="sm" len="sm"/>
                    </a:lnT>
                    <a:lnB w="9525" cap="flat" cmpd="sng">
                      <a:solidFill>
                        <a:srgbClr val="3D85C6"/>
                      </a:solidFill>
                      <a:prstDash val="solid"/>
                      <a:round/>
                      <a:headEnd type="none" w="sm" len="sm"/>
                      <a:tailEnd type="none" w="sm" len="sm"/>
                    </a:lnB>
                  </a:tcPr>
                </a:tc>
              </a:tr>
              <a:tr h="879100">
                <a:tc>
                  <a:txBody>
                    <a:bodyPr/>
                    <a:lstStyle/>
                    <a:p>
                      <a:pPr marL="0" marR="0" lvl="0" indent="0" algn="r" rtl="0">
                        <a:lnSpc>
                          <a:spcPct val="115000"/>
                        </a:lnSpc>
                        <a:spcBef>
                          <a:spcPts val="0"/>
                        </a:spcBef>
                        <a:spcAft>
                          <a:spcPts val="0"/>
                        </a:spcAft>
                        <a:buClr>
                          <a:schemeClr val="dk1"/>
                        </a:buClr>
                        <a:buSzPts val="1100"/>
                        <a:buFont typeface="Arial"/>
                        <a:buNone/>
                      </a:pPr>
                      <a:r>
                        <a:rPr lang="en-US" sz="1600" b="1" u="none" strike="noStrike" cap="none">
                          <a:solidFill>
                            <a:srgbClr val="3D85C6"/>
                          </a:solidFill>
                          <a:latin typeface="Candara"/>
                          <a:ea typeface="Candara"/>
                          <a:cs typeface="Candara"/>
                          <a:sym typeface="Candara"/>
                        </a:rPr>
                        <a:t>Interpretasi</a:t>
                      </a:r>
                      <a:endParaRPr sz="1600" b="1" u="none" strike="noStrike" cap="none">
                        <a:solidFill>
                          <a:srgbClr val="3D85C6"/>
                        </a:solidFill>
                        <a:latin typeface="Candara"/>
                        <a:ea typeface="Candara"/>
                        <a:cs typeface="Candara"/>
                        <a:sym typeface="Candara"/>
                      </a:endParaRPr>
                    </a:p>
                    <a:p>
                      <a:pPr marL="0" marR="0" lvl="0" indent="0" algn="r" rtl="0">
                        <a:lnSpc>
                          <a:spcPct val="115000"/>
                        </a:lnSpc>
                        <a:spcBef>
                          <a:spcPts val="0"/>
                        </a:spcBef>
                        <a:spcAft>
                          <a:spcPts val="0"/>
                        </a:spcAft>
                        <a:buClr>
                          <a:schemeClr val="dk1"/>
                        </a:buClr>
                        <a:buSzPts val="1100"/>
                        <a:buFont typeface="Arial"/>
                        <a:buNone/>
                      </a:pPr>
                      <a:r>
                        <a:rPr lang="en-US" sz="1600" b="1" i="1" u="none" strike="noStrike" cap="none">
                          <a:solidFill>
                            <a:srgbClr val="666666"/>
                          </a:solidFill>
                          <a:latin typeface="Candara"/>
                          <a:ea typeface="Candara"/>
                          <a:cs typeface="Candara"/>
                          <a:sym typeface="Candara"/>
                        </a:rPr>
                        <a:t>Interpretation</a:t>
                      </a:r>
                      <a:endParaRPr sz="1600" b="1" u="none" strike="noStrike" cap="none">
                        <a:solidFill>
                          <a:srgbClr val="3D85C6"/>
                        </a:solidFill>
                        <a:latin typeface="Candara"/>
                        <a:ea typeface="Candara"/>
                        <a:cs typeface="Candara"/>
                        <a:sym typeface="Candara"/>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3D85C6"/>
                      </a:solidFill>
                      <a:prstDash val="solid"/>
                      <a:round/>
                      <a:headEnd type="none" w="sm" len="sm"/>
                      <a:tailEnd type="none" w="sm" len="sm"/>
                    </a:lnT>
                    <a:lnB w="9525" cap="flat" cmpd="sng">
                      <a:solidFill>
                        <a:srgbClr val="3D85C6"/>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chemeClr val="dk1"/>
                        </a:buClr>
                        <a:buSzPts val="1100"/>
                        <a:buFont typeface="Arial"/>
                        <a:buNone/>
                      </a:pPr>
                      <a:r>
                        <a:rPr lang="en-US" sz="1600" u="none" strike="noStrike" cap="none">
                          <a:solidFill>
                            <a:srgbClr val="434343"/>
                          </a:solidFill>
                          <a:latin typeface="Candara"/>
                          <a:ea typeface="Candara"/>
                          <a:cs typeface="Candara"/>
                          <a:sym typeface="Candara"/>
                        </a:rPr>
                        <a:t>Menjelaskan mata rantai pasok, logistik, dan proses produksi menggunakan gambar atau video yang dibuat secara berkelompok..</a:t>
                      </a:r>
                      <a:endParaRPr sz="1600" b="1" u="none" strike="noStrike" cap="none">
                        <a:solidFill>
                          <a:srgbClr val="434343"/>
                        </a:solidFill>
                        <a:latin typeface="Candara"/>
                        <a:ea typeface="Candara"/>
                        <a:cs typeface="Candara"/>
                        <a:sym typeface="Candara"/>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3D85C6"/>
                      </a:solidFill>
                      <a:prstDash val="solid"/>
                      <a:round/>
                      <a:headEnd type="none" w="sm" len="sm"/>
                      <a:tailEnd type="none" w="sm" len="sm"/>
                    </a:lnT>
                    <a:lnB w="9525" cap="flat" cmpd="sng">
                      <a:solidFill>
                        <a:srgbClr val="3D85C6"/>
                      </a:solidFill>
                      <a:prstDash val="solid"/>
                      <a:round/>
                      <a:headEnd type="none" w="sm" len="sm"/>
                      <a:tailEnd type="none" w="sm" len="sm"/>
                    </a:lnB>
                  </a:tcPr>
                </a:tc>
              </a:tr>
              <a:tr h="689150">
                <a:tc>
                  <a:txBody>
                    <a:bodyPr/>
                    <a:lstStyle/>
                    <a:p>
                      <a:pPr marL="0" marR="0" lvl="0" indent="0" algn="r" rtl="0">
                        <a:lnSpc>
                          <a:spcPct val="115000"/>
                        </a:lnSpc>
                        <a:spcBef>
                          <a:spcPts val="0"/>
                        </a:spcBef>
                        <a:spcAft>
                          <a:spcPts val="0"/>
                        </a:spcAft>
                        <a:buClr>
                          <a:srgbClr val="000000"/>
                        </a:buClr>
                        <a:buSzPts val="1900"/>
                        <a:buFont typeface="Arial"/>
                        <a:buNone/>
                      </a:pPr>
                      <a:r>
                        <a:rPr lang="en-US" sz="1600" b="1" u="none" strike="noStrike" cap="none">
                          <a:solidFill>
                            <a:srgbClr val="3D85C6"/>
                          </a:solidFill>
                          <a:latin typeface="Candara"/>
                          <a:ea typeface="Candara"/>
                          <a:cs typeface="Candara"/>
                          <a:sym typeface="Candara"/>
                        </a:rPr>
                        <a:t>Perspektif</a:t>
                      </a:r>
                      <a:endParaRPr sz="1600" b="1" u="none" strike="noStrike" cap="none">
                        <a:solidFill>
                          <a:srgbClr val="3D85C6"/>
                        </a:solidFill>
                        <a:latin typeface="Candara"/>
                        <a:ea typeface="Candara"/>
                        <a:cs typeface="Candara"/>
                        <a:sym typeface="Candara"/>
                      </a:endParaRPr>
                    </a:p>
                    <a:p>
                      <a:pPr marL="0" marR="0" lvl="0" indent="0" algn="r" rtl="0">
                        <a:lnSpc>
                          <a:spcPct val="115000"/>
                        </a:lnSpc>
                        <a:spcBef>
                          <a:spcPts val="0"/>
                        </a:spcBef>
                        <a:spcAft>
                          <a:spcPts val="0"/>
                        </a:spcAft>
                        <a:buClr>
                          <a:srgbClr val="000000"/>
                        </a:buClr>
                        <a:buSzPts val="1600"/>
                        <a:buFont typeface="Arial"/>
                        <a:buNone/>
                      </a:pPr>
                      <a:r>
                        <a:rPr lang="en-US" sz="1600" b="1" i="1" u="none" strike="noStrike" cap="none">
                          <a:solidFill>
                            <a:srgbClr val="666666"/>
                          </a:solidFill>
                          <a:latin typeface="Candara"/>
                          <a:ea typeface="Candara"/>
                          <a:cs typeface="Candara"/>
                          <a:sym typeface="Candara"/>
                        </a:rPr>
                        <a:t>Perspective</a:t>
                      </a:r>
                      <a:endParaRPr sz="1600" b="1" i="1" u="none" strike="noStrike" cap="none">
                        <a:solidFill>
                          <a:srgbClr val="666666"/>
                        </a:solidFill>
                        <a:latin typeface="Candara"/>
                        <a:ea typeface="Candara"/>
                        <a:cs typeface="Candara"/>
                        <a:sym typeface="Candara"/>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3D85C6"/>
                      </a:solidFill>
                      <a:prstDash val="solid"/>
                      <a:round/>
                      <a:headEnd type="none" w="sm" len="sm"/>
                      <a:tailEnd type="none" w="sm" len="sm"/>
                    </a:lnT>
                    <a:lnB w="9525" cap="flat" cmpd="sng">
                      <a:solidFill>
                        <a:srgbClr val="3D85C6"/>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chemeClr val="dk1"/>
                        </a:buClr>
                        <a:buSzPts val="1100"/>
                        <a:buFont typeface="Arial"/>
                        <a:buNone/>
                      </a:pPr>
                      <a:r>
                        <a:rPr lang="en-US" sz="1600" u="none" strike="noStrike" cap="none">
                          <a:solidFill>
                            <a:srgbClr val="434343"/>
                          </a:solidFill>
                          <a:latin typeface="Candara"/>
                          <a:ea typeface="Candara"/>
                          <a:cs typeface="Candara"/>
                          <a:sym typeface="Candara"/>
                        </a:rPr>
                        <a:t>Membuat perencanaan produk sesuai kapasitas produksi masing-masing</a:t>
                      </a:r>
                      <a:endParaRPr sz="1600" u="none" strike="noStrike" cap="none">
                        <a:solidFill>
                          <a:srgbClr val="434343"/>
                        </a:solidFill>
                        <a:latin typeface="Candara"/>
                        <a:ea typeface="Candara"/>
                        <a:cs typeface="Candara"/>
                        <a:sym typeface="Candara"/>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3D85C6"/>
                      </a:solidFill>
                      <a:prstDash val="solid"/>
                      <a:round/>
                      <a:headEnd type="none" w="sm" len="sm"/>
                      <a:tailEnd type="none" w="sm" len="sm"/>
                    </a:lnT>
                    <a:lnB w="9525" cap="flat" cmpd="sng">
                      <a:solidFill>
                        <a:srgbClr val="3D85C6"/>
                      </a:solidFill>
                      <a:prstDash val="solid"/>
                      <a:round/>
                      <a:headEnd type="none" w="sm" len="sm"/>
                      <a:tailEnd type="none" w="sm" len="sm"/>
                    </a:lnB>
                  </a:tcPr>
                </a:tc>
              </a:tr>
            </a:tbl>
          </a:graphicData>
        </a:graphic>
      </p:graphicFrame>
      <p:sp>
        <p:nvSpPr>
          <p:cNvPr id="301" name="Google Shape;301;g11c8c22f7b8_2_321"/>
          <p:cNvSpPr/>
          <p:nvPr/>
        </p:nvSpPr>
        <p:spPr>
          <a:xfrm>
            <a:off x="691392" y="2487135"/>
            <a:ext cx="4108500" cy="3442500"/>
          </a:xfrm>
          <a:prstGeom prst="roundRect">
            <a:avLst>
              <a:gd name="adj" fmla="val 7333"/>
            </a:avLst>
          </a:prstGeom>
          <a:solidFill>
            <a:srgbClr val="FFF2CC"/>
          </a:solidFill>
          <a:ln>
            <a:noFill/>
          </a:ln>
        </p:spPr>
        <p:txBody>
          <a:bodyPr spcFirstLastPara="1" wrap="square" lIns="121900" tIns="121900" rIns="121900" bIns="121900" anchor="t" anchorCtr="0">
            <a:noAutofit/>
          </a:bodyPr>
          <a:lstStyle/>
          <a:p>
            <a:pPr marL="0" marR="0" lvl="0" indent="0" algn="just" rtl="0">
              <a:lnSpc>
                <a:spcPct val="115000"/>
              </a:lnSpc>
              <a:spcBef>
                <a:spcPts val="1200"/>
              </a:spcBef>
              <a:spcAft>
                <a:spcPts val="0"/>
              </a:spcAft>
              <a:buClr>
                <a:schemeClr val="dk1"/>
              </a:buClr>
              <a:buSzPts val="1100"/>
              <a:buFont typeface="Arial"/>
              <a:buNone/>
            </a:pPr>
            <a:r>
              <a:rPr lang="en-US" sz="1900" b="0" i="0" u="none" strike="noStrike" cap="none">
                <a:solidFill>
                  <a:srgbClr val="000000"/>
                </a:solidFill>
                <a:latin typeface="Source Sans Pro"/>
                <a:ea typeface="Source Sans Pro"/>
                <a:cs typeface="Source Sans Pro"/>
                <a:sym typeface="Source Sans Pro"/>
              </a:rPr>
              <a:t>Peserta didik mampu menciptakan tari kreasi yang terinspirasi dari hasil membandingkan berbagai pertunjukkan tari tradisi dan kreasi berdasarkan makna, simbol, dan nilai estetis dari perspektif berbagai aspek seni.</a:t>
            </a:r>
            <a:endParaRPr sz="1900" b="0" i="0" u="none" strike="noStrike" cap="none">
              <a:solidFill>
                <a:srgbClr val="000000"/>
              </a:solidFill>
              <a:latin typeface="Source Sans Pro"/>
              <a:ea typeface="Source Sans Pro"/>
              <a:cs typeface="Source Sans Pro"/>
              <a:sym typeface="Source Sans Pro"/>
            </a:endParaRPr>
          </a:p>
          <a:p>
            <a:pPr marL="0" marR="0" lvl="0" indent="0" algn="l" rtl="0">
              <a:lnSpc>
                <a:spcPct val="115000"/>
              </a:lnSpc>
              <a:spcBef>
                <a:spcPts val="0"/>
              </a:spcBef>
              <a:spcAft>
                <a:spcPts val="0"/>
              </a:spcAft>
              <a:buClr>
                <a:schemeClr val="dk1"/>
              </a:buClr>
              <a:buSzPts val="1500"/>
              <a:buFont typeface="Arial"/>
              <a:buNone/>
            </a:pPr>
            <a:endParaRPr sz="1900" b="0" i="0" u="none" strike="noStrike" cap="none">
              <a:solidFill>
                <a:srgbClr val="000000"/>
              </a:solidFill>
              <a:latin typeface="Source Sans Pro"/>
              <a:ea typeface="Source Sans Pro"/>
              <a:cs typeface="Source Sans Pro"/>
              <a:sym typeface="Source Sans Pro"/>
            </a:endParaRPr>
          </a:p>
          <a:p>
            <a:pPr marL="0" marR="0" lvl="0" indent="0" algn="l" rtl="0">
              <a:lnSpc>
                <a:spcPct val="115000"/>
              </a:lnSpc>
              <a:spcBef>
                <a:spcPts val="1600"/>
              </a:spcBef>
              <a:spcAft>
                <a:spcPts val="0"/>
              </a:spcAft>
              <a:buClr>
                <a:schemeClr val="dk1"/>
              </a:buClr>
              <a:buSzPts val="1500"/>
              <a:buFont typeface="Arial"/>
              <a:buNone/>
            </a:pPr>
            <a:endParaRPr sz="1900" b="0" i="0" u="none" strike="noStrike" cap="none">
              <a:solidFill>
                <a:srgbClr val="000000"/>
              </a:solidFill>
              <a:latin typeface="Source Sans Pro"/>
              <a:ea typeface="Source Sans Pro"/>
              <a:cs typeface="Source Sans Pro"/>
              <a:sym typeface="Source Sans Pro"/>
            </a:endParaRPr>
          </a:p>
          <a:p>
            <a:pPr marL="0" marR="0" lvl="0" indent="0" algn="l" rtl="0">
              <a:lnSpc>
                <a:spcPct val="115000"/>
              </a:lnSpc>
              <a:spcBef>
                <a:spcPts val="1600"/>
              </a:spcBef>
              <a:spcAft>
                <a:spcPts val="0"/>
              </a:spcAft>
              <a:buClr>
                <a:schemeClr val="dk1"/>
              </a:buClr>
              <a:buSzPts val="1500"/>
              <a:buFont typeface="Arial"/>
              <a:buNone/>
            </a:pPr>
            <a:endParaRPr sz="1900" b="0" i="0" u="none" strike="noStrike" cap="none">
              <a:solidFill>
                <a:srgbClr val="000000"/>
              </a:solidFill>
              <a:latin typeface="Source Sans Pro"/>
              <a:ea typeface="Source Sans Pro"/>
              <a:cs typeface="Source Sans Pro"/>
              <a:sym typeface="Source Sans Pro"/>
            </a:endParaRPr>
          </a:p>
          <a:p>
            <a:pPr marL="0" marR="0" lvl="0" indent="0" algn="l" rtl="0">
              <a:lnSpc>
                <a:spcPct val="100000"/>
              </a:lnSpc>
              <a:spcBef>
                <a:spcPts val="1600"/>
              </a:spcBef>
              <a:spcAft>
                <a:spcPts val="0"/>
              </a:spcAft>
              <a:buClr>
                <a:srgbClr val="000000"/>
              </a:buClr>
              <a:buSzPts val="1900"/>
              <a:buFont typeface="Arial"/>
              <a:buNone/>
            </a:pPr>
            <a:endParaRPr sz="1900" b="1" i="0" u="none" strike="noStrike" cap="none">
              <a:solidFill>
                <a:srgbClr val="000000"/>
              </a:solidFill>
              <a:latin typeface="Source Sans Pro"/>
              <a:ea typeface="Source Sans Pro"/>
              <a:cs typeface="Source Sans Pro"/>
              <a:sym typeface="Source Sans Pro"/>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g1150e6fb98a_0_6"/>
          <p:cNvSpPr txBox="1">
            <a:spLocks noGrp="1"/>
          </p:cNvSpPr>
          <p:nvPr>
            <p:ph type="body" idx="1"/>
          </p:nvPr>
        </p:nvSpPr>
        <p:spPr>
          <a:xfrm>
            <a:off x="5693700" y="1968500"/>
            <a:ext cx="5660100" cy="42084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1200"/>
              </a:spcBef>
              <a:spcAft>
                <a:spcPts val="0"/>
              </a:spcAft>
              <a:buClr>
                <a:schemeClr val="dk1"/>
              </a:buClr>
              <a:buSzPts val="1800"/>
              <a:buFont typeface="Arial"/>
              <a:buNone/>
            </a:pPr>
            <a:r>
              <a:rPr lang="en-US" sz="3000" b="1">
                <a:solidFill>
                  <a:srgbClr val="2F5597"/>
                </a:solidFill>
                <a:latin typeface="Candara"/>
                <a:ea typeface="Candara"/>
                <a:cs typeface="Candara"/>
                <a:sym typeface="Candara"/>
              </a:rPr>
              <a:t>Elemen setiap mata pelajaran dapat berbeda atau sama satu dengan lainnya, tergantung karakteristiknya masing-masing.</a:t>
            </a:r>
            <a:endParaRPr sz="3000" b="1">
              <a:solidFill>
                <a:srgbClr val="0C1F48"/>
              </a:solidFill>
              <a:latin typeface="Candara"/>
              <a:ea typeface="Candara"/>
              <a:cs typeface="Candara"/>
              <a:sym typeface="Candara"/>
            </a:endParaRPr>
          </a:p>
          <a:p>
            <a:pPr marL="0" lvl="0" indent="0" algn="l" rtl="0">
              <a:lnSpc>
                <a:spcPct val="90000"/>
              </a:lnSpc>
              <a:spcBef>
                <a:spcPts val="1000"/>
              </a:spcBef>
              <a:spcAft>
                <a:spcPts val="0"/>
              </a:spcAft>
              <a:buSzPts val="2800"/>
              <a:buNone/>
            </a:pPr>
            <a:endParaRPr sz="3000" b="1">
              <a:solidFill>
                <a:srgbClr val="2F5597"/>
              </a:solidFill>
              <a:latin typeface="Candara"/>
              <a:ea typeface="Candara"/>
              <a:cs typeface="Candara"/>
              <a:sym typeface="Candar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g10499d34253_0_81"/>
          <p:cNvSpPr txBox="1">
            <a:spLocks noGrp="1"/>
          </p:cNvSpPr>
          <p:nvPr>
            <p:ph type="title"/>
          </p:nvPr>
        </p:nvSpPr>
        <p:spPr>
          <a:xfrm>
            <a:off x="4569625" y="2855825"/>
            <a:ext cx="7920000" cy="7128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990"/>
              <a:buNone/>
            </a:pPr>
            <a:r>
              <a:rPr lang="en-US" sz="5400" b="1">
                <a:solidFill>
                  <a:schemeClr val="accent1"/>
                </a:solidFill>
                <a:latin typeface="Candara"/>
                <a:ea typeface="Candara"/>
                <a:cs typeface="Candara"/>
                <a:sym typeface="Candara"/>
              </a:rPr>
              <a:t>Ruang Kolaborasi</a:t>
            </a:r>
            <a:endParaRPr sz="5400" b="1">
              <a:solidFill>
                <a:schemeClr val="accent1"/>
              </a:solidFill>
              <a:latin typeface="Candara"/>
              <a:ea typeface="Candara"/>
              <a:cs typeface="Candara"/>
              <a:sym typeface="Candara"/>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g10499d34253_0_87"/>
          <p:cNvSpPr txBox="1">
            <a:spLocks noGrp="1"/>
          </p:cNvSpPr>
          <p:nvPr>
            <p:ph type="body" idx="1"/>
          </p:nvPr>
        </p:nvSpPr>
        <p:spPr>
          <a:xfrm>
            <a:off x="4628725" y="1968500"/>
            <a:ext cx="6725100" cy="4208400"/>
          </a:xfrm>
          <a:prstGeom prst="rect">
            <a:avLst/>
          </a:prstGeom>
          <a:noFill/>
          <a:ln>
            <a:noFill/>
          </a:ln>
        </p:spPr>
        <p:txBody>
          <a:bodyPr spcFirstLastPara="1" wrap="square" lIns="91425" tIns="45700" rIns="91425" bIns="45700" anchor="t" anchorCtr="0">
            <a:normAutofit/>
          </a:bodyPr>
          <a:lstStyle/>
          <a:p>
            <a:pPr marL="194310" lvl="0" indent="-194310" algn="just" rtl="0">
              <a:lnSpc>
                <a:spcPct val="100000"/>
              </a:lnSpc>
              <a:spcBef>
                <a:spcPts val="0"/>
              </a:spcBef>
              <a:spcAft>
                <a:spcPts val="0"/>
              </a:spcAft>
              <a:buClr>
                <a:schemeClr val="dk1"/>
              </a:buClr>
              <a:buSzPts val="3000"/>
              <a:buFont typeface="Candara"/>
              <a:buChar char="●"/>
            </a:pPr>
            <a:r>
              <a:rPr lang="en-US" sz="3000" b="1">
                <a:solidFill>
                  <a:srgbClr val="0C1F48"/>
                </a:solidFill>
                <a:latin typeface="Candara"/>
                <a:ea typeface="Candara"/>
                <a:cs typeface="Candara"/>
                <a:sym typeface="Candara"/>
              </a:rPr>
              <a:t>Peserta mengenali kompetensi pada CP sebuah mata pelajaran tertentu pada suatu fase</a:t>
            </a:r>
            <a:endParaRPr sz="3000" b="1">
              <a:solidFill>
                <a:srgbClr val="0C1F48"/>
              </a:solidFill>
              <a:latin typeface="Candara"/>
              <a:ea typeface="Candara"/>
              <a:cs typeface="Candara"/>
              <a:sym typeface="Candara"/>
            </a:endParaRPr>
          </a:p>
          <a:p>
            <a:pPr marL="0" lvl="0" indent="0" algn="just" rtl="0">
              <a:lnSpc>
                <a:spcPct val="100000"/>
              </a:lnSpc>
              <a:spcBef>
                <a:spcPts val="0"/>
              </a:spcBef>
              <a:spcAft>
                <a:spcPts val="0"/>
              </a:spcAft>
              <a:buClr>
                <a:schemeClr val="dk1"/>
              </a:buClr>
              <a:buSzPts val="6000"/>
              <a:buFont typeface="Arial"/>
              <a:buNone/>
            </a:pPr>
            <a:endParaRPr sz="3000" b="1">
              <a:solidFill>
                <a:srgbClr val="0C1F48"/>
              </a:solidFill>
              <a:latin typeface="Candara"/>
              <a:ea typeface="Candara"/>
              <a:cs typeface="Candara"/>
              <a:sym typeface="Candara"/>
            </a:endParaRPr>
          </a:p>
          <a:p>
            <a:pPr marL="194310" lvl="0" indent="-194310" algn="just" rtl="0">
              <a:lnSpc>
                <a:spcPct val="100000"/>
              </a:lnSpc>
              <a:spcBef>
                <a:spcPts val="0"/>
              </a:spcBef>
              <a:spcAft>
                <a:spcPts val="0"/>
              </a:spcAft>
              <a:buClr>
                <a:schemeClr val="dk1"/>
              </a:buClr>
              <a:buSzPts val="3000"/>
              <a:buFont typeface="Candara"/>
              <a:buChar char="●"/>
            </a:pPr>
            <a:r>
              <a:rPr lang="en-US" sz="3000" b="1">
                <a:solidFill>
                  <a:srgbClr val="0C1F48"/>
                </a:solidFill>
                <a:latin typeface="Candara"/>
                <a:ea typeface="Candara"/>
                <a:cs typeface="Candara"/>
                <a:sym typeface="Candara"/>
              </a:rPr>
              <a:t>Peserta  menganalisis peran elemen dalam membentuk kompetensi yang akan dicapai dalam sebuah CP</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g10499d34253_0_92"/>
          <p:cNvSpPr txBox="1">
            <a:spLocks noGrp="1"/>
          </p:cNvSpPr>
          <p:nvPr>
            <p:ph type="title"/>
          </p:nvPr>
        </p:nvSpPr>
        <p:spPr>
          <a:xfrm>
            <a:off x="838200" y="882225"/>
            <a:ext cx="10515600" cy="712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ct val="45454"/>
              <a:buNone/>
            </a:pPr>
            <a:r>
              <a:rPr lang="en-US" b="1">
                <a:solidFill>
                  <a:schemeClr val="accent1"/>
                </a:solidFill>
                <a:latin typeface="Candara"/>
                <a:ea typeface="Candara"/>
                <a:cs typeface="Candara"/>
                <a:sym typeface="Candara"/>
              </a:rPr>
              <a:t>Diskusi Kelompok (40 menit)</a:t>
            </a:r>
            <a:endParaRPr b="1">
              <a:solidFill>
                <a:schemeClr val="accent1"/>
              </a:solidFill>
              <a:latin typeface="Candara"/>
              <a:ea typeface="Candara"/>
              <a:cs typeface="Candara"/>
              <a:sym typeface="Candara"/>
            </a:endParaRPr>
          </a:p>
        </p:txBody>
      </p:sp>
      <p:sp>
        <p:nvSpPr>
          <p:cNvPr id="322" name="Google Shape;322;g10499d34253_0_92"/>
          <p:cNvSpPr txBox="1">
            <a:spLocks noGrp="1"/>
          </p:cNvSpPr>
          <p:nvPr>
            <p:ph type="body" idx="1"/>
          </p:nvPr>
        </p:nvSpPr>
        <p:spPr>
          <a:xfrm>
            <a:off x="425975" y="1595025"/>
            <a:ext cx="5850000" cy="4208400"/>
          </a:xfrm>
          <a:prstGeom prst="rect">
            <a:avLst/>
          </a:prstGeom>
          <a:noFill/>
          <a:ln>
            <a:noFill/>
          </a:ln>
        </p:spPr>
        <p:txBody>
          <a:bodyPr spcFirstLastPara="1" wrap="square" lIns="91425" tIns="45700" rIns="91425" bIns="45700" anchor="t" anchorCtr="0">
            <a:normAutofit fontScale="25000" lnSpcReduction="20000"/>
          </a:bodyPr>
          <a:lstStyle/>
          <a:p>
            <a:pPr marL="0" lvl="0" indent="0" algn="just" rtl="0">
              <a:lnSpc>
                <a:spcPct val="115000"/>
              </a:lnSpc>
              <a:spcBef>
                <a:spcPts val="0"/>
              </a:spcBef>
              <a:spcAft>
                <a:spcPts val="0"/>
              </a:spcAft>
              <a:buClr>
                <a:schemeClr val="dk1"/>
              </a:buClr>
              <a:buSzPts val="275"/>
              <a:buFont typeface="Arial"/>
              <a:buNone/>
            </a:pPr>
            <a:endParaRPr sz="5500" b="1">
              <a:solidFill>
                <a:srgbClr val="FFFFFF"/>
              </a:solidFill>
              <a:latin typeface="Candara"/>
              <a:ea typeface="Candara"/>
              <a:cs typeface="Candara"/>
              <a:sym typeface="Candara"/>
            </a:endParaRPr>
          </a:p>
          <a:p>
            <a:pPr marL="0" lvl="0" indent="0" algn="just" rtl="0">
              <a:lnSpc>
                <a:spcPct val="100000"/>
              </a:lnSpc>
              <a:spcBef>
                <a:spcPts val="0"/>
              </a:spcBef>
              <a:spcAft>
                <a:spcPts val="0"/>
              </a:spcAft>
              <a:buSzPct val="89999"/>
              <a:buNone/>
            </a:pPr>
            <a:r>
              <a:rPr lang="en-US" sz="8000">
                <a:latin typeface="Candara"/>
                <a:ea typeface="Candara"/>
                <a:cs typeface="Candara"/>
                <a:sym typeface="Candara"/>
              </a:rPr>
              <a:t>Bersama-sama kelompok kecil (4-6 orang) membaca CP sebuah mata pelajaran pada fase yang diampunya.</a:t>
            </a:r>
            <a:endParaRPr sz="8000">
              <a:latin typeface="Candara"/>
              <a:ea typeface="Candara"/>
              <a:cs typeface="Candara"/>
              <a:sym typeface="Candara"/>
            </a:endParaRPr>
          </a:p>
          <a:p>
            <a:pPr marL="0" lvl="0" indent="0" algn="just" rtl="0">
              <a:lnSpc>
                <a:spcPct val="100000"/>
              </a:lnSpc>
              <a:spcBef>
                <a:spcPts val="0"/>
              </a:spcBef>
              <a:spcAft>
                <a:spcPts val="0"/>
              </a:spcAft>
              <a:buSzPct val="98426"/>
              <a:buNone/>
            </a:pPr>
            <a:endParaRPr sz="7315">
              <a:latin typeface="Candara"/>
              <a:ea typeface="Candara"/>
              <a:cs typeface="Candara"/>
              <a:sym typeface="Candara"/>
            </a:endParaRPr>
          </a:p>
          <a:p>
            <a:pPr marL="194310" lvl="0" indent="0" algn="l" rtl="0">
              <a:lnSpc>
                <a:spcPct val="100000"/>
              </a:lnSpc>
              <a:spcBef>
                <a:spcPts val="0"/>
              </a:spcBef>
              <a:spcAft>
                <a:spcPts val="0"/>
              </a:spcAft>
              <a:buClr>
                <a:schemeClr val="dk1"/>
              </a:buClr>
              <a:buSzPts val="275"/>
              <a:buFont typeface="Arial"/>
              <a:buNone/>
            </a:pPr>
            <a:r>
              <a:rPr lang="en-US" sz="4800" b="1">
                <a:highlight>
                  <a:srgbClr val="FFF2CC"/>
                </a:highlight>
                <a:latin typeface="Nunito"/>
                <a:ea typeface="Nunito"/>
                <a:cs typeface="Nunito"/>
                <a:sym typeface="Nunito"/>
              </a:rPr>
              <a:t>Keputusan Kepala BSKAP Nomor 008/H/KR/2022  </a:t>
            </a:r>
            <a:r>
              <a:rPr lang="en-US" sz="4800" b="1">
                <a:highlight>
                  <a:srgbClr val="FFFF00"/>
                </a:highlight>
                <a:latin typeface="Nunito"/>
                <a:ea typeface="Nunito"/>
                <a:cs typeface="Nunito"/>
                <a:sym typeface="Nunito"/>
              </a:rPr>
              <a:t> </a:t>
            </a:r>
            <a:r>
              <a:rPr lang="en-US" sz="4800" b="1" u="sng">
                <a:solidFill>
                  <a:srgbClr val="1155CC"/>
                </a:solidFill>
                <a:highlight>
                  <a:srgbClr val="FFFF00"/>
                </a:highlight>
                <a:latin typeface="Nunito"/>
                <a:ea typeface="Nunito"/>
                <a:cs typeface="Nunito"/>
                <a:sym typeface="Nunito"/>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https://kurikulum.kemdikbud.go.id/wp-content/unduhan/CP_2022.pdf</a:t>
            </a:r>
            <a:r>
              <a:rPr lang="en-US" sz="4800" b="1">
                <a:highlight>
                  <a:srgbClr val="FFFF00"/>
                </a:highlight>
                <a:latin typeface="Nunito"/>
                <a:ea typeface="Nunito"/>
                <a:cs typeface="Nunito"/>
                <a:sym typeface="Nunito"/>
              </a:rPr>
              <a:t> </a:t>
            </a:r>
            <a:endParaRPr sz="4800" b="1">
              <a:highlight>
                <a:srgbClr val="FFF2CC"/>
              </a:highlight>
              <a:latin typeface="Candara"/>
              <a:ea typeface="Candara"/>
              <a:cs typeface="Candara"/>
              <a:sym typeface="Candara"/>
            </a:endParaRPr>
          </a:p>
          <a:p>
            <a:pPr marL="0" lvl="0" indent="0" algn="l" rtl="0">
              <a:lnSpc>
                <a:spcPct val="115000"/>
              </a:lnSpc>
              <a:spcBef>
                <a:spcPts val="0"/>
              </a:spcBef>
              <a:spcAft>
                <a:spcPts val="0"/>
              </a:spcAft>
              <a:buSzPts val="275"/>
              <a:buNone/>
            </a:pPr>
            <a:endParaRPr sz="8115">
              <a:latin typeface="Candara"/>
              <a:ea typeface="Candara"/>
              <a:cs typeface="Candara"/>
              <a:sym typeface="Candara"/>
            </a:endParaRPr>
          </a:p>
          <a:p>
            <a:pPr marL="0" lvl="0" indent="0" algn="just" rtl="0">
              <a:lnSpc>
                <a:spcPct val="100000"/>
              </a:lnSpc>
              <a:spcBef>
                <a:spcPts val="0"/>
              </a:spcBef>
              <a:spcAft>
                <a:spcPts val="0"/>
              </a:spcAft>
              <a:buSzPct val="89999"/>
              <a:buNone/>
            </a:pPr>
            <a:r>
              <a:rPr lang="en-US" sz="8000">
                <a:latin typeface="Candara"/>
                <a:ea typeface="Candara"/>
                <a:cs typeface="Candara"/>
                <a:sym typeface="Candara"/>
              </a:rPr>
              <a:t>Peserta mendiskusikan dan membuat presentasi digital 1-2 halaman berdasarkan pertanyaan:  </a:t>
            </a:r>
            <a:endParaRPr sz="8000">
              <a:latin typeface="Candara"/>
              <a:ea typeface="Candara"/>
              <a:cs typeface="Candara"/>
              <a:sym typeface="Candara"/>
            </a:endParaRPr>
          </a:p>
          <a:p>
            <a:pPr marL="457200" lvl="0" indent="-355600" algn="just" rtl="0">
              <a:lnSpc>
                <a:spcPct val="115000"/>
              </a:lnSpc>
              <a:spcBef>
                <a:spcPts val="1200"/>
              </a:spcBef>
              <a:spcAft>
                <a:spcPts val="0"/>
              </a:spcAft>
              <a:buSzPct val="100000"/>
              <a:buFont typeface="Candara"/>
              <a:buChar char="•"/>
            </a:pPr>
            <a:r>
              <a:rPr lang="en-US" sz="8000" b="1">
                <a:latin typeface="Candara"/>
                <a:ea typeface="Candara"/>
                <a:cs typeface="Candara"/>
                <a:sym typeface="Candara"/>
              </a:rPr>
              <a:t>Apa kompetensi yang ingin dituju CP  mata pelajaran ini?</a:t>
            </a:r>
            <a:endParaRPr sz="8000" b="1">
              <a:latin typeface="Candara"/>
              <a:ea typeface="Candara"/>
              <a:cs typeface="Candara"/>
              <a:sym typeface="Candara"/>
            </a:endParaRPr>
          </a:p>
          <a:p>
            <a:pPr marL="457200" lvl="0" indent="-355600" algn="just" rtl="0">
              <a:lnSpc>
                <a:spcPct val="115000"/>
              </a:lnSpc>
              <a:spcBef>
                <a:spcPts val="0"/>
              </a:spcBef>
              <a:spcAft>
                <a:spcPts val="0"/>
              </a:spcAft>
              <a:buSzPct val="100000"/>
              <a:buFont typeface="Candara"/>
              <a:buChar char="•"/>
            </a:pPr>
            <a:r>
              <a:rPr lang="en-US" sz="8000" b="1">
                <a:latin typeface="Candara"/>
                <a:ea typeface="Candara"/>
                <a:cs typeface="Candara"/>
                <a:sym typeface="Candara"/>
              </a:rPr>
              <a:t>Apa saja elemen dalam CP mata pelajaran pada fase yang saya ampu? </a:t>
            </a:r>
            <a:endParaRPr sz="8000" b="1">
              <a:latin typeface="Candara"/>
              <a:ea typeface="Candara"/>
              <a:cs typeface="Candara"/>
              <a:sym typeface="Candara"/>
            </a:endParaRPr>
          </a:p>
          <a:p>
            <a:pPr marL="457200" lvl="0" indent="-355600" algn="just" rtl="0">
              <a:lnSpc>
                <a:spcPct val="115000"/>
              </a:lnSpc>
              <a:spcBef>
                <a:spcPts val="0"/>
              </a:spcBef>
              <a:spcAft>
                <a:spcPts val="0"/>
              </a:spcAft>
              <a:buSzPct val="100000"/>
              <a:buFont typeface="Candara"/>
              <a:buChar char="•"/>
            </a:pPr>
            <a:r>
              <a:rPr lang="en-US" sz="8000" b="1">
                <a:latin typeface="Candara"/>
                <a:ea typeface="Candara"/>
                <a:cs typeface="Candara"/>
                <a:sym typeface="Candara"/>
              </a:rPr>
              <a:t>Bagaimana elemen-elemen tersebut membentuk kompetensi yang ingin dituju CP?</a:t>
            </a:r>
            <a:endParaRPr sz="8000" b="1">
              <a:latin typeface="Candara"/>
              <a:ea typeface="Candara"/>
              <a:cs typeface="Candara"/>
              <a:sym typeface="Candara"/>
            </a:endParaRPr>
          </a:p>
          <a:p>
            <a:pPr marL="457200" lvl="0" indent="-355600" algn="just" rtl="0">
              <a:lnSpc>
                <a:spcPct val="115000"/>
              </a:lnSpc>
              <a:spcBef>
                <a:spcPts val="0"/>
              </a:spcBef>
              <a:spcAft>
                <a:spcPts val="0"/>
              </a:spcAft>
              <a:buSzPct val="100000"/>
              <a:buFont typeface="Candara"/>
              <a:buChar char="•"/>
            </a:pPr>
            <a:r>
              <a:rPr lang="en-US" sz="8000" b="1">
                <a:latin typeface="Candara"/>
                <a:ea typeface="Candara"/>
                <a:cs typeface="Candara"/>
                <a:sym typeface="Candara"/>
              </a:rPr>
              <a:t>Bagaimana elemen tersebut berperan menentukan proses pembelajaran?</a:t>
            </a:r>
            <a:endParaRPr sz="8000" i="1">
              <a:latin typeface="Candara"/>
              <a:ea typeface="Candara"/>
              <a:cs typeface="Candara"/>
              <a:sym typeface="Candara"/>
            </a:endParaRPr>
          </a:p>
          <a:p>
            <a:pPr marL="0" lvl="0" indent="0" algn="just" rtl="0">
              <a:lnSpc>
                <a:spcPct val="115000"/>
              </a:lnSpc>
              <a:spcBef>
                <a:spcPts val="1200"/>
              </a:spcBef>
              <a:spcAft>
                <a:spcPts val="0"/>
              </a:spcAft>
              <a:buSzPct val="90000"/>
              <a:buNone/>
            </a:pPr>
            <a:endParaRPr sz="8000" b="1">
              <a:latin typeface="Candara"/>
              <a:ea typeface="Candara"/>
              <a:cs typeface="Candara"/>
              <a:sym typeface="Candara"/>
            </a:endParaRPr>
          </a:p>
          <a:p>
            <a:pPr marL="0" lvl="0" indent="0" algn="l" rtl="0">
              <a:lnSpc>
                <a:spcPct val="115000"/>
              </a:lnSpc>
              <a:spcBef>
                <a:spcPts val="1200"/>
              </a:spcBef>
              <a:spcAft>
                <a:spcPts val="0"/>
              </a:spcAft>
              <a:buSzPts val="1800"/>
              <a:buNone/>
            </a:pPr>
            <a:endParaRPr sz="1000">
              <a:latin typeface="Candara"/>
              <a:ea typeface="Candara"/>
              <a:cs typeface="Candara"/>
              <a:sym typeface="Candara"/>
            </a:endParaRPr>
          </a:p>
          <a:p>
            <a:pPr marL="0" lvl="0" indent="0" algn="just" rtl="0">
              <a:lnSpc>
                <a:spcPct val="115000"/>
              </a:lnSpc>
              <a:spcBef>
                <a:spcPts val="0"/>
              </a:spcBef>
              <a:spcAft>
                <a:spcPts val="0"/>
              </a:spcAft>
              <a:buSzPts val="1800"/>
              <a:buNone/>
            </a:pPr>
            <a:endParaRPr sz="1100">
              <a:latin typeface="Candara"/>
              <a:ea typeface="Candara"/>
              <a:cs typeface="Candara"/>
              <a:sym typeface="Candara"/>
            </a:endParaRPr>
          </a:p>
          <a:p>
            <a:pPr marL="0" lvl="0" indent="0" algn="l" rtl="0">
              <a:lnSpc>
                <a:spcPct val="90000"/>
              </a:lnSpc>
              <a:spcBef>
                <a:spcPts val="1000"/>
              </a:spcBef>
              <a:spcAft>
                <a:spcPts val="0"/>
              </a:spcAft>
              <a:buSzPct val="257142"/>
              <a:buNone/>
            </a:pP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g11c8c22f7b8_2_335"/>
          <p:cNvSpPr txBox="1"/>
          <p:nvPr/>
        </p:nvSpPr>
        <p:spPr>
          <a:xfrm>
            <a:off x="2001475" y="545550"/>
            <a:ext cx="5799600" cy="1293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800" b="1" i="0" u="none" strike="noStrike" cap="none" dirty="0" err="1">
                <a:solidFill>
                  <a:srgbClr val="000000"/>
                </a:solidFill>
                <a:latin typeface="Candara"/>
                <a:ea typeface="Candara"/>
                <a:cs typeface="Candara"/>
                <a:sym typeface="Candara"/>
              </a:rPr>
              <a:t>Kelompok</a:t>
            </a:r>
            <a:r>
              <a:rPr lang="en-US" sz="1800" b="1" i="0" u="none" strike="noStrike" cap="none" dirty="0">
                <a:solidFill>
                  <a:srgbClr val="000000"/>
                </a:solidFill>
                <a:latin typeface="Candara"/>
                <a:ea typeface="Candara"/>
                <a:cs typeface="Candara"/>
                <a:sym typeface="Candara"/>
              </a:rPr>
              <a:t>: </a:t>
            </a:r>
            <a:endParaRPr sz="1800" b="1" i="0" u="none" strike="noStrike" cap="none" dirty="0">
              <a:solidFill>
                <a:srgbClr val="000000"/>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200"/>
              <a:buFont typeface="Arial"/>
              <a:buNone/>
            </a:pPr>
            <a:r>
              <a:rPr lang="en-US" sz="1800" b="1" i="0" u="none" strike="noStrike" cap="none" dirty="0" err="1">
                <a:solidFill>
                  <a:srgbClr val="000000"/>
                </a:solidFill>
                <a:latin typeface="Candara"/>
                <a:ea typeface="Candara"/>
                <a:cs typeface="Candara"/>
                <a:sym typeface="Candara"/>
              </a:rPr>
              <a:t>Nama</a:t>
            </a:r>
            <a:r>
              <a:rPr lang="en-US" sz="1800" b="1" i="0" u="none" strike="noStrike" cap="none" dirty="0">
                <a:solidFill>
                  <a:srgbClr val="000000"/>
                </a:solidFill>
                <a:latin typeface="Candara"/>
                <a:ea typeface="Candara"/>
                <a:cs typeface="Candara"/>
                <a:sym typeface="Candara"/>
              </a:rPr>
              <a:t> </a:t>
            </a:r>
            <a:r>
              <a:rPr lang="en-US" sz="1800" b="1" i="0" u="none" strike="noStrike" cap="none" dirty="0" err="1">
                <a:solidFill>
                  <a:srgbClr val="000000"/>
                </a:solidFill>
                <a:latin typeface="Candara"/>
                <a:ea typeface="Candara"/>
                <a:cs typeface="Candara"/>
                <a:sym typeface="Candara"/>
              </a:rPr>
              <a:t>Anggota</a:t>
            </a:r>
            <a:r>
              <a:rPr lang="en-US" sz="1800" b="1" i="0" u="none" strike="noStrike" cap="none" dirty="0">
                <a:solidFill>
                  <a:srgbClr val="000000"/>
                </a:solidFill>
                <a:latin typeface="Candara"/>
                <a:ea typeface="Candara"/>
                <a:cs typeface="Candara"/>
                <a:sym typeface="Candara"/>
              </a:rPr>
              <a:t> :</a:t>
            </a:r>
            <a:endParaRPr sz="1800" b="1" i="0" u="none" strike="noStrike" cap="none" dirty="0">
              <a:solidFill>
                <a:srgbClr val="000000"/>
              </a:solidFill>
              <a:latin typeface="Candara"/>
              <a:ea typeface="Candara"/>
              <a:cs typeface="Candara"/>
              <a:sym typeface="Candara"/>
            </a:endParaRPr>
          </a:p>
          <a:p>
            <a:pPr marL="457200" marR="0" lvl="0" indent="-342900" algn="l" rtl="0">
              <a:lnSpc>
                <a:spcPct val="100000"/>
              </a:lnSpc>
              <a:spcBef>
                <a:spcPts val="0"/>
              </a:spcBef>
              <a:spcAft>
                <a:spcPts val="0"/>
              </a:spcAft>
              <a:buClr>
                <a:srgbClr val="000000"/>
              </a:buClr>
              <a:buSzPts val="1800"/>
              <a:buFont typeface="Candara"/>
              <a:buAutoNum type="arabicPeriod"/>
            </a:pPr>
            <a:r>
              <a:rPr lang="en-US" sz="1800" b="1" i="0" u="none" strike="noStrike" cap="none" dirty="0">
                <a:solidFill>
                  <a:srgbClr val="000000"/>
                </a:solidFill>
                <a:latin typeface="Candara"/>
                <a:ea typeface="Candara"/>
                <a:cs typeface="Candara"/>
                <a:sym typeface="Candara"/>
              </a:rPr>
              <a:t>                                              3.</a:t>
            </a:r>
            <a:endParaRPr sz="1800" b="1" i="0" u="none" strike="noStrike" cap="none" dirty="0">
              <a:solidFill>
                <a:srgbClr val="000000"/>
              </a:solidFill>
              <a:latin typeface="Candara"/>
              <a:ea typeface="Candara"/>
              <a:cs typeface="Candara"/>
              <a:sym typeface="Candara"/>
            </a:endParaRPr>
          </a:p>
          <a:p>
            <a:pPr marL="457200" marR="0" lvl="0" indent="-342900" algn="l" rtl="0">
              <a:lnSpc>
                <a:spcPct val="100000"/>
              </a:lnSpc>
              <a:spcBef>
                <a:spcPts val="0"/>
              </a:spcBef>
              <a:spcAft>
                <a:spcPts val="0"/>
              </a:spcAft>
              <a:buClr>
                <a:srgbClr val="000000"/>
              </a:buClr>
              <a:buSzPts val="1800"/>
              <a:buFont typeface="Candara"/>
              <a:buAutoNum type="arabicPeriod"/>
            </a:pPr>
            <a:r>
              <a:rPr lang="en-US" sz="1800" b="1" i="0" u="none" strike="noStrike" cap="none" dirty="0">
                <a:solidFill>
                  <a:srgbClr val="000000"/>
                </a:solidFill>
                <a:latin typeface="Candara"/>
                <a:ea typeface="Candara"/>
                <a:cs typeface="Candara"/>
                <a:sym typeface="Candara"/>
              </a:rPr>
              <a:t>                                              4.</a:t>
            </a:r>
            <a:endParaRPr sz="1800" b="1" i="0" u="none" strike="noStrike" cap="none" dirty="0">
              <a:solidFill>
                <a:srgbClr val="000000"/>
              </a:solidFill>
              <a:latin typeface="Candara"/>
              <a:ea typeface="Candara"/>
              <a:cs typeface="Candara"/>
              <a:sym typeface="Candara"/>
            </a:endParaRPr>
          </a:p>
        </p:txBody>
      </p:sp>
      <p:graphicFrame>
        <p:nvGraphicFramePr>
          <p:cNvPr id="328" name="Google Shape;328;g11c8c22f7b8_2_335"/>
          <p:cNvGraphicFramePr/>
          <p:nvPr>
            <p:extLst>
              <p:ext uri="{D42A27DB-BD31-4B8C-83A1-F6EECF244321}">
                <p14:modId xmlns:p14="http://schemas.microsoft.com/office/powerpoint/2010/main" val="2358311621"/>
              </p:ext>
            </p:extLst>
          </p:nvPr>
        </p:nvGraphicFramePr>
        <p:xfrm>
          <a:off x="491575" y="1838550"/>
          <a:ext cx="11208850" cy="8717160"/>
        </p:xfrm>
        <a:graphic>
          <a:graphicData uri="http://schemas.openxmlformats.org/drawingml/2006/table">
            <a:tbl>
              <a:tblPr>
                <a:noFill/>
                <a:tableStyleId>{71C1893C-A511-4D5F-B989-0B6F90DDC940}</a:tableStyleId>
              </a:tblPr>
              <a:tblGrid>
                <a:gridCol w="2024200"/>
                <a:gridCol w="2612125"/>
                <a:gridCol w="2296625"/>
                <a:gridCol w="4275900"/>
              </a:tblGrid>
              <a:tr h="381000">
                <a:tc>
                  <a:txBody>
                    <a:bodyPr/>
                    <a:lstStyle/>
                    <a:p>
                      <a:pPr marL="0" marR="0" lvl="0" indent="0" algn="ctr" rtl="0">
                        <a:lnSpc>
                          <a:spcPct val="100000"/>
                        </a:lnSpc>
                        <a:spcBef>
                          <a:spcPts val="0"/>
                        </a:spcBef>
                        <a:spcAft>
                          <a:spcPts val="0"/>
                        </a:spcAft>
                        <a:buClr>
                          <a:srgbClr val="000000"/>
                        </a:buClr>
                        <a:buSzPts val="1400"/>
                        <a:buFont typeface="Arial"/>
                        <a:buNone/>
                      </a:pPr>
                      <a:r>
                        <a:rPr lang="en-US" sz="1800" b="1" u="none" strike="noStrike" cap="none" dirty="0">
                          <a:latin typeface="Candara"/>
                          <a:ea typeface="Candara"/>
                          <a:cs typeface="Candara"/>
                          <a:sym typeface="Candara"/>
                        </a:rPr>
                        <a:t>CP </a:t>
                      </a:r>
                      <a:r>
                        <a:rPr lang="en-US" sz="1800" b="1" u="none" strike="noStrike" cap="none" dirty="0" err="1">
                          <a:latin typeface="Candara"/>
                          <a:ea typeface="Candara"/>
                          <a:cs typeface="Candara"/>
                          <a:sym typeface="Candara"/>
                        </a:rPr>
                        <a:t>Mapel</a:t>
                      </a:r>
                      <a:r>
                        <a:rPr lang="en-US" sz="1800" b="1" u="none" strike="noStrike" cap="none" dirty="0">
                          <a:latin typeface="Candara"/>
                          <a:ea typeface="Candara"/>
                          <a:cs typeface="Candara"/>
                          <a:sym typeface="Candara"/>
                        </a:rPr>
                        <a:t>/</a:t>
                      </a:r>
                      <a:r>
                        <a:rPr lang="en-US" sz="1800" b="1" u="none" strike="noStrike" cap="none" dirty="0" err="1">
                          <a:latin typeface="Candara"/>
                          <a:ea typeface="Candara"/>
                          <a:cs typeface="Candara"/>
                          <a:sym typeface="Candara"/>
                        </a:rPr>
                        <a:t>Fase</a:t>
                      </a:r>
                      <a:endParaRPr sz="1800" b="1" u="none" strike="noStrike" cap="none" dirty="0">
                        <a:latin typeface="Candara"/>
                        <a:ea typeface="Candara"/>
                        <a:cs typeface="Candara"/>
                        <a:sym typeface="Candara"/>
                      </a:endParaRPr>
                    </a:p>
                  </a:txBody>
                  <a:tcPr marL="91425" marR="91425" marT="91425" marB="91425" anchor="ctr">
                    <a:solidFill>
                      <a:srgbClr val="FFF2CC"/>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800" b="1" u="none" strike="noStrike" cap="none">
                          <a:latin typeface="Candara"/>
                          <a:ea typeface="Candara"/>
                          <a:cs typeface="Candara"/>
                          <a:sym typeface="Candara"/>
                        </a:rPr>
                        <a:t>Kompetensi Yang Dituju CP</a:t>
                      </a:r>
                      <a:endParaRPr sz="1800" b="1" u="none" strike="noStrike" cap="none">
                        <a:latin typeface="Candara"/>
                        <a:ea typeface="Candara"/>
                        <a:cs typeface="Candara"/>
                        <a:sym typeface="Candara"/>
                      </a:endParaRPr>
                    </a:p>
                  </a:txBody>
                  <a:tcPr marL="91425" marR="91425" marT="91425" marB="91425" anchor="ctr">
                    <a:solidFill>
                      <a:srgbClr val="FFF2CC"/>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800" b="1" u="none" strike="noStrike" cap="none">
                          <a:latin typeface="Candara"/>
                          <a:ea typeface="Candara"/>
                          <a:cs typeface="Candara"/>
                          <a:sym typeface="Candara"/>
                        </a:rPr>
                        <a:t>Elemen CP</a:t>
                      </a:r>
                      <a:endParaRPr sz="1800" b="1" u="none" strike="noStrike" cap="none">
                        <a:latin typeface="Candara"/>
                        <a:ea typeface="Candara"/>
                        <a:cs typeface="Candara"/>
                        <a:sym typeface="Candara"/>
                      </a:endParaRPr>
                    </a:p>
                  </a:txBody>
                  <a:tcPr marL="91425" marR="91425" marT="91425" marB="91425" anchor="ctr">
                    <a:solidFill>
                      <a:srgbClr val="FFF2CC"/>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800" b="1" u="none" strike="noStrike" cap="none">
                          <a:latin typeface="Candara"/>
                          <a:ea typeface="Candara"/>
                          <a:cs typeface="Candara"/>
                          <a:sym typeface="Candara"/>
                        </a:rPr>
                        <a:t>Hubungan dan Peran Elemen Dengan Kompetensi Yang Dituju CP</a:t>
                      </a:r>
                      <a:endParaRPr sz="1800" b="1" u="none" strike="noStrike" cap="none">
                        <a:latin typeface="Candara"/>
                        <a:ea typeface="Candara"/>
                        <a:cs typeface="Candara"/>
                        <a:sym typeface="Candara"/>
                      </a:endParaRPr>
                    </a:p>
                  </a:txBody>
                  <a:tcPr marL="91425" marR="91425" marT="91425" marB="91425" anchor="ctr">
                    <a:solidFill>
                      <a:srgbClr val="FFF2CC"/>
                    </a:solidFill>
                  </a:tcPr>
                </a:tc>
              </a:tr>
              <a:tr h="381000">
                <a:tc>
                  <a:txBody>
                    <a:bodyPr/>
                    <a:lstStyle/>
                    <a:p>
                      <a:pPr marL="0" marR="0" lvl="0" indent="0" algn="l" rtl="0">
                        <a:lnSpc>
                          <a:spcPct val="100000"/>
                        </a:lnSpc>
                        <a:spcBef>
                          <a:spcPts val="0"/>
                        </a:spcBef>
                        <a:spcAft>
                          <a:spcPts val="0"/>
                        </a:spcAft>
                        <a:buClr>
                          <a:srgbClr val="000000"/>
                        </a:buClr>
                        <a:buSzPts val="1000"/>
                        <a:buFont typeface="Arial"/>
                        <a:buNone/>
                      </a:pPr>
                      <a:r>
                        <a:rPr lang="en-US" sz="1400" b="0" i="0" u="none" strike="noStrike" cap="none" baseline="0" dirty="0" err="1" smtClean="0">
                          <a:solidFill>
                            <a:srgbClr val="000000"/>
                          </a:solidFill>
                          <a:latin typeface="Arial"/>
                          <a:ea typeface="Arial"/>
                          <a:cs typeface="Arial"/>
                          <a:sym typeface="Arial"/>
                        </a:rPr>
                        <a:t>Pada</a:t>
                      </a:r>
                      <a:r>
                        <a:rPr lang="en-US" sz="1400" b="0" i="0" u="none" strike="noStrike" cap="none" baseline="0" dirty="0" smtClean="0">
                          <a:solidFill>
                            <a:srgbClr val="000000"/>
                          </a:solidFill>
                          <a:latin typeface="Arial"/>
                          <a:ea typeface="Arial"/>
                          <a:cs typeface="Arial"/>
                          <a:sym typeface="Arial"/>
                        </a:rPr>
                        <a:t> </a:t>
                      </a:r>
                      <a:r>
                        <a:rPr lang="en-US" sz="1400" b="0" i="0" u="none" strike="noStrike" cap="none" baseline="0" dirty="0" err="1" smtClean="0">
                          <a:solidFill>
                            <a:srgbClr val="000000"/>
                          </a:solidFill>
                          <a:latin typeface="Arial"/>
                          <a:ea typeface="Arial"/>
                          <a:cs typeface="Arial"/>
                          <a:sym typeface="Arial"/>
                        </a:rPr>
                        <a:t>akhir</a:t>
                      </a:r>
                      <a:r>
                        <a:rPr lang="en-US" sz="1400" b="0" i="0" u="none" strike="noStrike" cap="none" baseline="0" dirty="0" smtClean="0">
                          <a:solidFill>
                            <a:srgbClr val="000000"/>
                          </a:solidFill>
                          <a:latin typeface="Arial"/>
                          <a:ea typeface="Arial"/>
                          <a:cs typeface="Arial"/>
                          <a:sym typeface="Arial"/>
                        </a:rPr>
                        <a:t> </a:t>
                      </a:r>
                      <a:r>
                        <a:rPr lang="en-US" sz="1400" b="0" i="0" u="none" strike="noStrike" cap="none" baseline="0" dirty="0" err="1" smtClean="0">
                          <a:solidFill>
                            <a:srgbClr val="000000"/>
                          </a:solidFill>
                          <a:latin typeface="Arial"/>
                          <a:ea typeface="Arial"/>
                          <a:cs typeface="Arial"/>
                          <a:sym typeface="Arial"/>
                        </a:rPr>
                        <a:t>Fase</a:t>
                      </a:r>
                      <a:r>
                        <a:rPr lang="en-US" sz="1400" b="0" i="0" u="none" strike="noStrike" cap="none" baseline="0" dirty="0" smtClean="0">
                          <a:solidFill>
                            <a:srgbClr val="000000"/>
                          </a:solidFill>
                          <a:latin typeface="Arial"/>
                          <a:ea typeface="Arial"/>
                          <a:cs typeface="Arial"/>
                          <a:sym typeface="Arial"/>
                        </a:rPr>
                        <a:t> E, </a:t>
                      </a:r>
                      <a:r>
                        <a:rPr lang="en-US" sz="1400" b="0" i="0" u="none" strike="noStrike" cap="none" baseline="0" dirty="0" err="1" smtClean="0">
                          <a:solidFill>
                            <a:srgbClr val="000000"/>
                          </a:solidFill>
                          <a:latin typeface="Arial"/>
                          <a:ea typeface="Arial"/>
                          <a:cs typeface="Arial"/>
                          <a:sym typeface="Arial"/>
                        </a:rPr>
                        <a:t>peserta</a:t>
                      </a:r>
                      <a:r>
                        <a:rPr lang="en-US" sz="1400" b="0" i="0" u="none" strike="noStrike" cap="none" baseline="0" dirty="0" smtClean="0">
                          <a:solidFill>
                            <a:srgbClr val="000000"/>
                          </a:solidFill>
                          <a:latin typeface="Arial"/>
                          <a:ea typeface="Arial"/>
                          <a:cs typeface="Arial"/>
                          <a:sym typeface="Arial"/>
                        </a:rPr>
                        <a:t> </a:t>
                      </a:r>
                      <a:r>
                        <a:rPr lang="en-US" sz="1400" b="0" i="0" u="none" strike="noStrike" cap="none" baseline="0" dirty="0" err="1" smtClean="0">
                          <a:solidFill>
                            <a:srgbClr val="000000"/>
                          </a:solidFill>
                          <a:latin typeface="Arial"/>
                          <a:ea typeface="Arial"/>
                          <a:cs typeface="Arial"/>
                          <a:sym typeface="Arial"/>
                        </a:rPr>
                        <a:t>didik</a:t>
                      </a:r>
                      <a:r>
                        <a:rPr lang="en-US" sz="1400" b="0" i="0" u="none" strike="noStrike" cap="none" baseline="0" dirty="0" smtClean="0">
                          <a:solidFill>
                            <a:srgbClr val="000000"/>
                          </a:solidFill>
                          <a:latin typeface="Arial"/>
                          <a:ea typeface="Arial"/>
                          <a:cs typeface="Arial"/>
                          <a:sym typeface="Arial"/>
                        </a:rPr>
                        <a:t> </a:t>
                      </a:r>
                      <a:r>
                        <a:rPr lang="en-US" sz="1400" b="0" i="0" u="none" strike="noStrike" cap="none" baseline="0" dirty="0" err="1" smtClean="0">
                          <a:solidFill>
                            <a:srgbClr val="000000"/>
                          </a:solidFill>
                          <a:latin typeface="Arial"/>
                          <a:ea typeface="Arial"/>
                          <a:cs typeface="Arial"/>
                          <a:sym typeface="Arial"/>
                        </a:rPr>
                        <a:t>menggunakan</a:t>
                      </a:r>
                      <a:r>
                        <a:rPr lang="en-US" sz="1400" b="0" i="0" u="none" strike="noStrike" cap="none" baseline="0" dirty="0" smtClean="0">
                          <a:solidFill>
                            <a:srgbClr val="000000"/>
                          </a:solidFill>
                          <a:latin typeface="Arial"/>
                          <a:ea typeface="Arial"/>
                          <a:cs typeface="Arial"/>
                          <a:sym typeface="Arial"/>
                        </a:rPr>
                        <a:t> </a:t>
                      </a:r>
                      <a:r>
                        <a:rPr lang="en-US" sz="1400" b="0" i="0" u="none" strike="noStrike" cap="none" baseline="0" dirty="0" err="1" smtClean="0">
                          <a:solidFill>
                            <a:srgbClr val="000000"/>
                          </a:solidFill>
                          <a:latin typeface="Arial"/>
                          <a:ea typeface="Arial"/>
                          <a:cs typeface="Arial"/>
                          <a:sym typeface="Arial"/>
                        </a:rPr>
                        <a:t>teks</a:t>
                      </a:r>
                      <a:r>
                        <a:rPr lang="en-US" sz="1400" b="0" i="0" u="none" strike="noStrike" cap="none" baseline="0" dirty="0" smtClean="0">
                          <a:solidFill>
                            <a:srgbClr val="000000"/>
                          </a:solidFill>
                          <a:latin typeface="Arial"/>
                          <a:ea typeface="Arial"/>
                          <a:cs typeface="Arial"/>
                          <a:sym typeface="Arial"/>
                        </a:rPr>
                        <a:t> </a:t>
                      </a:r>
                      <a:r>
                        <a:rPr lang="en-US" sz="1400" b="0" i="0" u="none" strike="noStrike" cap="none" baseline="0" dirty="0" err="1" smtClean="0">
                          <a:solidFill>
                            <a:srgbClr val="000000"/>
                          </a:solidFill>
                          <a:latin typeface="Arial"/>
                          <a:ea typeface="Arial"/>
                          <a:cs typeface="Arial"/>
                          <a:sym typeface="Arial"/>
                        </a:rPr>
                        <a:t>lisan</a:t>
                      </a:r>
                      <a:r>
                        <a:rPr lang="en-US" sz="1400" b="0" i="0" u="none" strike="noStrike" cap="none" baseline="0" dirty="0" smtClean="0">
                          <a:solidFill>
                            <a:srgbClr val="000000"/>
                          </a:solidFill>
                          <a:latin typeface="Arial"/>
                          <a:ea typeface="Arial"/>
                          <a:cs typeface="Arial"/>
                          <a:sym typeface="Arial"/>
                        </a:rPr>
                        <a:t>, </a:t>
                      </a:r>
                      <a:r>
                        <a:rPr lang="en-US" sz="1400" b="0" i="0" u="none" strike="noStrike" cap="none" baseline="0" dirty="0" err="1" smtClean="0">
                          <a:solidFill>
                            <a:srgbClr val="000000"/>
                          </a:solidFill>
                          <a:latin typeface="Arial"/>
                          <a:ea typeface="Arial"/>
                          <a:cs typeface="Arial"/>
                          <a:sym typeface="Arial"/>
                        </a:rPr>
                        <a:t>tulisan</a:t>
                      </a:r>
                      <a:r>
                        <a:rPr lang="en-US" sz="1400" b="0" i="0" u="none" strike="noStrike" cap="none" baseline="0" dirty="0" smtClean="0">
                          <a:solidFill>
                            <a:srgbClr val="000000"/>
                          </a:solidFill>
                          <a:latin typeface="Arial"/>
                          <a:ea typeface="Arial"/>
                          <a:cs typeface="Arial"/>
                          <a:sym typeface="Arial"/>
                        </a:rPr>
                        <a:t>, </a:t>
                      </a:r>
                      <a:r>
                        <a:rPr lang="en-US" sz="1400" b="0" i="0" u="none" strike="noStrike" cap="none" baseline="0" dirty="0" err="1" smtClean="0">
                          <a:solidFill>
                            <a:srgbClr val="000000"/>
                          </a:solidFill>
                          <a:latin typeface="Arial"/>
                          <a:ea typeface="Arial"/>
                          <a:cs typeface="Arial"/>
                          <a:sym typeface="Arial"/>
                        </a:rPr>
                        <a:t>dan</a:t>
                      </a:r>
                      <a:r>
                        <a:rPr lang="en-US" sz="1400" b="0" i="0" u="none" strike="noStrike" cap="none" baseline="0" dirty="0" smtClean="0">
                          <a:solidFill>
                            <a:srgbClr val="000000"/>
                          </a:solidFill>
                          <a:latin typeface="Arial"/>
                          <a:ea typeface="Arial"/>
                          <a:cs typeface="Arial"/>
                          <a:sym typeface="Arial"/>
                        </a:rPr>
                        <a:t> visual </a:t>
                      </a:r>
                      <a:r>
                        <a:rPr lang="en-US" sz="1400" b="0" i="0" u="none" strike="noStrike" cap="none" baseline="0" dirty="0" err="1" smtClean="0">
                          <a:solidFill>
                            <a:srgbClr val="000000"/>
                          </a:solidFill>
                          <a:latin typeface="Arial"/>
                          <a:ea typeface="Arial"/>
                          <a:cs typeface="Arial"/>
                          <a:sym typeface="Arial"/>
                        </a:rPr>
                        <a:t>dalam</a:t>
                      </a:r>
                      <a:r>
                        <a:rPr lang="en-US" sz="1400" b="0" i="0" u="none" strike="noStrike" cap="none" baseline="0" dirty="0" smtClean="0">
                          <a:solidFill>
                            <a:srgbClr val="000000"/>
                          </a:solidFill>
                          <a:latin typeface="Arial"/>
                          <a:ea typeface="Arial"/>
                          <a:cs typeface="Arial"/>
                          <a:sym typeface="Arial"/>
                        </a:rPr>
                        <a:t> </a:t>
                      </a:r>
                      <a:r>
                        <a:rPr lang="en-US" sz="1400" b="0" i="0" u="none" strike="noStrike" cap="none" baseline="0" dirty="0" err="1" smtClean="0">
                          <a:solidFill>
                            <a:srgbClr val="000000"/>
                          </a:solidFill>
                          <a:latin typeface="Arial"/>
                          <a:ea typeface="Arial"/>
                          <a:cs typeface="Arial"/>
                          <a:sym typeface="Arial"/>
                        </a:rPr>
                        <a:t>bahasa</a:t>
                      </a:r>
                      <a:r>
                        <a:rPr lang="en-US" sz="1400" b="0" i="0" u="none" strike="noStrike" cap="none" baseline="0" dirty="0" smtClean="0">
                          <a:solidFill>
                            <a:srgbClr val="000000"/>
                          </a:solidFill>
                          <a:latin typeface="Arial"/>
                          <a:ea typeface="Arial"/>
                          <a:cs typeface="Arial"/>
                          <a:sym typeface="Arial"/>
                        </a:rPr>
                        <a:t> </a:t>
                      </a:r>
                      <a:r>
                        <a:rPr lang="en-US" sz="1400" b="0" i="0" u="none" strike="noStrike" cap="none" baseline="0" dirty="0" err="1" smtClean="0">
                          <a:solidFill>
                            <a:srgbClr val="000000"/>
                          </a:solidFill>
                          <a:latin typeface="Arial"/>
                          <a:ea typeface="Arial"/>
                          <a:cs typeface="Arial"/>
                          <a:sym typeface="Arial"/>
                        </a:rPr>
                        <a:t>Inggris</a:t>
                      </a:r>
                      <a:r>
                        <a:rPr lang="en-US" sz="1400" b="0" i="0" u="none" strike="noStrike" cap="none" baseline="0" dirty="0" smtClean="0">
                          <a:solidFill>
                            <a:srgbClr val="000000"/>
                          </a:solidFill>
                          <a:latin typeface="Arial"/>
                          <a:ea typeface="Arial"/>
                          <a:cs typeface="Arial"/>
                          <a:sym typeface="Arial"/>
                        </a:rPr>
                        <a:t> </a:t>
                      </a:r>
                      <a:r>
                        <a:rPr lang="en-US" sz="1400" b="0" i="0" u="none" strike="noStrike" cap="none" baseline="0" dirty="0" err="1" smtClean="0">
                          <a:solidFill>
                            <a:srgbClr val="000000"/>
                          </a:solidFill>
                          <a:latin typeface="Arial"/>
                          <a:ea typeface="Arial"/>
                          <a:cs typeface="Arial"/>
                          <a:sym typeface="Arial"/>
                        </a:rPr>
                        <a:t>untuk</a:t>
                      </a:r>
                      <a:r>
                        <a:rPr lang="en-US" sz="1400" b="0" i="0" u="none" strike="noStrike" cap="none" baseline="0" dirty="0" smtClean="0">
                          <a:solidFill>
                            <a:srgbClr val="000000"/>
                          </a:solidFill>
                          <a:latin typeface="Arial"/>
                          <a:ea typeface="Arial"/>
                          <a:cs typeface="Arial"/>
                          <a:sym typeface="Arial"/>
                        </a:rPr>
                        <a:t> </a:t>
                      </a:r>
                      <a:r>
                        <a:rPr lang="en-US" sz="1400" b="0" i="0" u="none" strike="noStrike" cap="none" baseline="0" dirty="0" err="1" smtClean="0">
                          <a:solidFill>
                            <a:srgbClr val="000000"/>
                          </a:solidFill>
                          <a:latin typeface="Arial"/>
                          <a:ea typeface="Arial"/>
                          <a:cs typeface="Arial"/>
                          <a:sym typeface="Arial"/>
                        </a:rPr>
                        <a:t>berkomunikasi</a:t>
                      </a:r>
                      <a:r>
                        <a:rPr lang="en-US" sz="1400" b="0" i="0" u="none" strike="noStrike" cap="none" baseline="0" dirty="0" smtClean="0">
                          <a:solidFill>
                            <a:srgbClr val="000000"/>
                          </a:solidFill>
                          <a:latin typeface="Arial"/>
                          <a:ea typeface="Arial"/>
                          <a:cs typeface="Arial"/>
                          <a:sym typeface="Arial"/>
                        </a:rPr>
                        <a:t> </a:t>
                      </a:r>
                      <a:r>
                        <a:rPr lang="en-US" sz="1400" b="0" i="0" u="none" strike="noStrike" cap="none" baseline="0" dirty="0" err="1" smtClean="0">
                          <a:solidFill>
                            <a:srgbClr val="000000"/>
                          </a:solidFill>
                          <a:latin typeface="Arial"/>
                          <a:ea typeface="Arial"/>
                          <a:cs typeface="Arial"/>
                          <a:sym typeface="Arial"/>
                        </a:rPr>
                        <a:t>sesuai</a:t>
                      </a:r>
                      <a:r>
                        <a:rPr lang="en-US" sz="1400" b="0" i="0" u="none" strike="noStrike" cap="none" baseline="0" dirty="0" smtClean="0">
                          <a:solidFill>
                            <a:srgbClr val="000000"/>
                          </a:solidFill>
                          <a:latin typeface="Arial"/>
                          <a:ea typeface="Arial"/>
                          <a:cs typeface="Arial"/>
                          <a:sym typeface="Arial"/>
                        </a:rPr>
                        <a:t> </a:t>
                      </a:r>
                      <a:r>
                        <a:rPr lang="en-US" sz="1400" b="0" i="0" u="none" strike="noStrike" cap="none" baseline="0" dirty="0" err="1" smtClean="0">
                          <a:solidFill>
                            <a:srgbClr val="000000"/>
                          </a:solidFill>
                          <a:latin typeface="Arial"/>
                          <a:ea typeface="Arial"/>
                          <a:cs typeface="Arial"/>
                          <a:sym typeface="Arial"/>
                        </a:rPr>
                        <a:t>dengan</a:t>
                      </a:r>
                      <a:r>
                        <a:rPr lang="en-US" sz="1400" b="0" i="0" u="none" strike="noStrike" cap="none" baseline="0" dirty="0" smtClean="0">
                          <a:solidFill>
                            <a:srgbClr val="000000"/>
                          </a:solidFill>
                          <a:latin typeface="Arial"/>
                          <a:ea typeface="Arial"/>
                          <a:cs typeface="Arial"/>
                          <a:sym typeface="Arial"/>
                        </a:rPr>
                        <a:t> </a:t>
                      </a:r>
                      <a:r>
                        <a:rPr lang="en-US" sz="1400" b="0" i="0" u="none" strike="noStrike" cap="none" baseline="0" dirty="0" err="1" smtClean="0">
                          <a:solidFill>
                            <a:srgbClr val="000000"/>
                          </a:solidFill>
                          <a:latin typeface="Arial"/>
                          <a:ea typeface="Arial"/>
                          <a:cs typeface="Arial"/>
                          <a:sym typeface="Arial"/>
                        </a:rPr>
                        <a:t>situasi</a:t>
                      </a:r>
                      <a:r>
                        <a:rPr lang="en-US" sz="1400" b="0" i="0" u="none" strike="noStrike" cap="none" baseline="0" dirty="0" smtClean="0">
                          <a:solidFill>
                            <a:srgbClr val="000000"/>
                          </a:solidFill>
                          <a:latin typeface="Arial"/>
                          <a:ea typeface="Arial"/>
                          <a:cs typeface="Arial"/>
                          <a:sym typeface="Arial"/>
                        </a:rPr>
                        <a:t>, </a:t>
                      </a:r>
                      <a:r>
                        <a:rPr lang="en-US" sz="1400" b="0" i="0" u="none" strike="noStrike" cap="none" baseline="0" dirty="0" err="1" smtClean="0">
                          <a:solidFill>
                            <a:srgbClr val="000000"/>
                          </a:solidFill>
                          <a:latin typeface="Arial"/>
                          <a:ea typeface="Arial"/>
                          <a:cs typeface="Arial"/>
                          <a:sym typeface="Arial"/>
                        </a:rPr>
                        <a:t>tujuan</a:t>
                      </a:r>
                      <a:r>
                        <a:rPr lang="en-US" sz="1400" b="0" i="0" u="none" strike="noStrike" cap="none" baseline="0" dirty="0" smtClean="0">
                          <a:solidFill>
                            <a:srgbClr val="000000"/>
                          </a:solidFill>
                          <a:latin typeface="Arial"/>
                          <a:ea typeface="Arial"/>
                          <a:cs typeface="Arial"/>
                          <a:sym typeface="Arial"/>
                        </a:rPr>
                        <a:t>, </a:t>
                      </a:r>
                      <a:r>
                        <a:rPr lang="en-US" sz="1400" b="0" i="0" u="none" strike="noStrike" cap="none" baseline="0" dirty="0" err="1" smtClean="0">
                          <a:solidFill>
                            <a:srgbClr val="000000"/>
                          </a:solidFill>
                          <a:latin typeface="Arial"/>
                          <a:ea typeface="Arial"/>
                          <a:cs typeface="Arial"/>
                          <a:sym typeface="Arial"/>
                        </a:rPr>
                        <a:t>dan</a:t>
                      </a:r>
                      <a:r>
                        <a:rPr lang="en-US" sz="1400" b="0" i="0" u="none" strike="noStrike" cap="none" baseline="0" dirty="0" smtClean="0">
                          <a:solidFill>
                            <a:srgbClr val="000000"/>
                          </a:solidFill>
                          <a:latin typeface="Arial"/>
                          <a:ea typeface="Arial"/>
                          <a:cs typeface="Arial"/>
                          <a:sym typeface="Arial"/>
                        </a:rPr>
                        <a:t> </a:t>
                      </a:r>
                      <a:r>
                        <a:rPr lang="en-US" sz="1400" b="0" i="0" u="none" strike="noStrike" cap="none" baseline="0" dirty="0" err="1" smtClean="0">
                          <a:solidFill>
                            <a:srgbClr val="000000"/>
                          </a:solidFill>
                          <a:latin typeface="Arial"/>
                          <a:ea typeface="Arial"/>
                          <a:cs typeface="Arial"/>
                          <a:sym typeface="Arial"/>
                        </a:rPr>
                        <a:t>pemirsa</a:t>
                      </a:r>
                      <a:r>
                        <a:rPr lang="en-US" sz="1400" b="0" i="0" u="none" strike="noStrike" cap="none" baseline="0" dirty="0" smtClean="0">
                          <a:solidFill>
                            <a:srgbClr val="000000"/>
                          </a:solidFill>
                          <a:latin typeface="Arial"/>
                          <a:ea typeface="Arial"/>
                          <a:cs typeface="Arial"/>
                          <a:sym typeface="Arial"/>
                        </a:rPr>
                        <a:t>/</a:t>
                      </a:r>
                      <a:r>
                        <a:rPr lang="en-US" sz="1400" b="0" i="0" u="none" strike="noStrike" cap="none" baseline="0" dirty="0" err="1" smtClean="0">
                          <a:solidFill>
                            <a:srgbClr val="000000"/>
                          </a:solidFill>
                          <a:latin typeface="Arial"/>
                          <a:ea typeface="Arial"/>
                          <a:cs typeface="Arial"/>
                          <a:sym typeface="Arial"/>
                        </a:rPr>
                        <a:t>pembacanya</a:t>
                      </a:r>
                      <a:r>
                        <a:rPr lang="en-US" sz="1400" b="0" i="0" u="none" strike="noStrike" cap="none" baseline="0" dirty="0" smtClean="0">
                          <a:solidFill>
                            <a:srgbClr val="000000"/>
                          </a:solidFill>
                          <a:latin typeface="Arial"/>
                          <a:ea typeface="Arial"/>
                          <a:cs typeface="Arial"/>
                          <a:sym typeface="Arial"/>
                        </a:rPr>
                        <a:t>. </a:t>
                      </a:r>
                      <a:r>
                        <a:rPr lang="en-US" sz="1400" b="0" i="0" u="none" strike="noStrike" cap="none" baseline="0" dirty="0" err="1" smtClean="0">
                          <a:solidFill>
                            <a:srgbClr val="000000"/>
                          </a:solidFill>
                          <a:latin typeface="Arial"/>
                          <a:ea typeface="Arial"/>
                          <a:cs typeface="Arial"/>
                          <a:sym typeface="Arial"/>
                        </a:rPr>
                        <a:t>Jenis</a:t>
                      </a:r>
                      <a:r>
                        <a:rPr lang="en-US" sz="1400" b="0" i="0" u="none" strike="noStrike" cap="none" baseline="0" dirty="0" smtClean="0">
                          <a:solidFill>
                            <a:srgbClr val="000000"/>
                          </a:solidFill>
                          <a:latin typeface="Arial"/>
                          <a:ea typeface="Arial"/>
                          <a:cs typeface="Arial"/>
                          <a:sym typeface="Arial"/>
                        </a:rPr>
                        <a:t> </a:t>
                      </a:r>
                      <a:r>
                        <a:rPr lang="en-US" sz="1400" b="0" i="0" u="none" strike="noStrike" cap="none" baseline="0" dirty="0" err="1" smtClean="0">
                          <a:solidFill>
                            <a:srgbClr val="000000"/>
                          </a:solidFill>
                          <a:latin typeface="Arial"/>
                          <a:ea typeface="Arial"/>
                          <a:cs typeface="Arial"/>
                          <a:sym typeface="Arial"/>
                        </a:rPr>
                        <a:t>teks</a:t>
                      </a:r>
                      <a:r>
                        <a:rPr lang="en-US" sz="1400" b="0" i="0" u="none" strike="noStrike" cap="none" baseline="0" dirty="0" smtClean="0">
                          <a:solidFill>
                            <a:srgbClr val="000000"/>
                          </a:solidFill>
                          <a:latin typeface="Arial"/>
                          <a:ea typeface="Arial"/>
                          <a:cs typeface="Arial"/>
                          <a:sym typeface="Arial"/>
                        </a:rPr>
                        <a:t> </a:t>
                      </a:r>
                      <a:r>
                        <a:rPr lang="en-US" sz="1400" b="0" i="0" u="none" strike="noStrike" cap="none" baseline="0" dirty="0" err="1" smtClean="0">
                          <a:solidFill>
                            <a:srgbClr val="000000"/>
                          </a:solidFill>
                          <a:latin typeface="Arial"/>
                          <a:ea typeface="Arial"/>
                          <a:cs typeface="Arial"/>
                          <a:sym typeface="Arial"/>
                        </a:rPr>
                        <a:t>berupa</a:t>
                      </a:r>
                      <a:r>
                        <a:rPr lang="en-US" sz="1400" b="0" i="0" u="none" strike="noStrike" cap="none" baseline="0" dirty="0" smtClean="0">
                          <a:solidFill>
                            <a:srgbClr val="000000"/>
                          </a:solidFill>
                          <a:latin typeface="Arial"/>
                          <a:ea typeface="Arial"/>
                          <a:cs typeface="Arial"/>
                          <a:sym typeface="Arial"/>
                        </a:rPr>
                        <a:t> </a:t>
                      </a:r>
                      <a:r>
                        <a:rPr lang="en-US" sz="1400" b="0" i="0" u="none" strike="noStrike" cap="none" baseline="0" dirty="0" err="1" smtClean="0">
                          <a:solidFill>
                            <a:srgbClr val="000000"/>
                          </a:solidFill>
                          <a:latin typeface="Arial"/>
                          <a:ea typeface="Arial"/>
                          <a:cs typeface="Arial"/>
                          <a:sym typeface="Arial"/>
                        </a:rPr>
                        <a:t>deskripsi</a:t>
                      </a:r>
                      <a:r>
                        <a:rPr lang="en-US" sz="1400" b="0" i="0" u="none" strike="noStrike" cap="none" baseline="0" dirty="0" smtClean="0">
                          <a:solidFill>
                            <a:srgbClr val="000000"/>
                          </a:solidFill>
                          <a:latin typeface="Arial"/>
                          <a:ea typeface="Arial"/>
                          <a:cs typeface="Arial"/>
                          <a:sym typeface="Arial"/>
                        </a:rPr>
                        <a:t> </a:t>
                      </a:r>
                      <a:r>
                        <a:rPr lang="en-US" sz="1400" b="0" i="0" u="none" strike="noStrike" cap="none" baseline="0" dirty="0" err="1" smtClean="0">
                          <a:solidFill>
                            <a:srgbClr val="000000"/>
                          </a:solidFill>
                          <a:latin typeface="Arial"/>
                          <a:ea typeface="Arial"/>
                          <a:cs typeface="Arial"/>
                          <a:sym typeface="Arial"/>
                        </a:rPr>
                        <a:t>menjadi</a:t>
                      </a:r>
                      <a:r>
                        <a:rPr lang="en-US" sz="1400" b="0" i="0" u="none" strike="noStrike" cap="none" baseline="0" dirty="0" smtClean="0">
                          <a:solidFill>
                            <a:srgbClr val="000000"/>
                          </a:solidFill>
                          <a:latin typeface="Arial"/>
                          <a:ea typeface="Arial"/>
                          <a:cs typeface="Arial"/>
                          <a:sym typeface="Arial"/>
                        </a:rPr>
                        <a:t> </a:t>
                      </a:r>
                      <a:r>
                        <a:rPr lang="en-US" sz="1400" b="0" i="0" u="none" strike="noStrike" cap="none" baseline="0" dirty="0" err="1" smtClean="0">
                          <a:solidFill>
                            <a:srgbClr val="000000"/>
                          </a:solidFill>
                          <a:latin typeface="Arial"/>
                          <a:ea typeface="Arial"/>
                          <a:cs typeface="Arial"/>
                          <a:sym typeface="Arial"/>
                        </a:rPr>
                        <a:t>rujukan</a:t>
                      </a:r>
                      <a:r>
                        <a:rPr lang="en-US" sz="1400" b="0" i="0" u="none" strike="noStrike" cap="none" baseline="0" dirty="0" smtClean="0">
                          <a:solidFill>
                            <a:srgbClr val="000000"/>
                          </a:solidFill>
                          <a:latin typeface="Arial"/>
                          <a:ea typeface="Arial"/>
                          <a:cs typeface="Arial"/>
                          <a:sym typeface="Arial"/>
                        </a:rPr>
                        <a:t> </a:t>
                      </a:r>
                      <a:r>
                        <a:rPr lang="en-US" sz="1400" b="0" i="0" u="none" strike="noStrike" cap="none" baseline="0" dirty="0" err="1" smtClean="0">
                          <a:solidFill>
                            <a:srgbClr val="000000"/>
                          </a:solidFill>
                          <a:latin typeface="Arial"/>
                          <a:ea typeface="Arial"/>
                          <a:cs typeface="Arial"/>
                          <a:sym typeface="Arial"/>
                        </a:rPr>
                        <a:t>utama</a:t>
                      </a:r>
                      <a:r>
                        <a:rPr lang="en-US" sz="1400" b="0" i="0" u="none" strike="noStrike" cap="none" baseline="0" dirty="0" smtClean="0">
                          <a:solidFill>
                            <a:srgbClr val="000000"/>
                          </a:solidFill>
                          <a:latin typeface="Arial"/>
                          <a:ea typeface="Arial"/>
                          <a:cs typeface="Arial"/>
                          <a:sym typeface="Arial"/>
                        </a:rPr>
                        <a:t> </a:t>
                      </a:r>
                      <a:r>
                        <a:rPr lang="en-US" sz="1400" b="0" i="0" u="none" strike="noStrike" cap="none" baseline="0" dirty="0" err="1" smtClean="0">
                          <a:solidFill>
                            <a:srgbClr val="000000"/>
                          </a:solidFill>
                          <a:latin typeface="Arial"/>
                          <a:ea typeface="Arial"/>
                          <a:cs typeface="Arial"/>
                          <a:sym typeface="Arial"/>
                        </a:rPr>
                        <a:t>dalam</a:t>
                      </a:r>
                      <a:r>
                        <a:rPr lang="en-US" sz="1400" b="0" i="0" u="none" strike="noStrike" cap="none" baseline="0" dirty="0" smtClean="0">
                          <a:solidFill>
                            <a:srgbClr val="000000"/>
                          </a:solidFill>
                          <a:latin typeface="Arial"/>
                          <a:ea typeface="Arial"/>
                          <a:cs typeface="Arial"/>
                          <a:sym typeface="Arial"/>
                        </a:rPr>
                        <a:t> </a:t>
                      </a:r>
                      <a:r>
                        <a:rPr lang="en-US" sz="1400" b="0" i="0" u="none" strike="noStrike" cap="none" baseline="0" dirty="0" err="1" smtClean="0">
                          <a:solidFill>
                            <a:srgbClr val="000000"/>
                          </a:solidFill>
                          <a:latin typeface="Arial"/>
                          <a:ea typeface="Arial"/>
                          <a:cs typeface="Arial"/>
                          <a:sym typeface="Arial"/>
                        </a:rPr>
                        <a:t>mempelajari</a:t>
                      </a:r>
                      <a:r>
                        <a:rPr lang="en-US" sz="1400" b="0" i="0" u="none" strike="noStrike" cap="none" baseline="0" dirty="0" smtClean="0">
                          <a:solidFill>
                            <a:srgbClr val="000000"/>
                          </a:solidFill>
                          <a:latin typeface="Arial"/>
                          <a:ea typeface="Arial"/>
                          <a:cs typeface="Arial"/>
                          <a:sym typeface="Arial"/>
                        </a:rPr>
                        <a:t> </a:t>
                      </a:r>
                      <a:r>
                        <a:rPr lang="en-US" sz="1400" b="0" i="0" u="none" strike="noStrike" cap="none" baseline="0" dirty="0" err="1" smtClean="0">
                          <a:solidFill>
                            <a:srgbClr val="000000"/>
                          </a:solidFill>
                          <a:latin typeface="Arial"/>
                          <a:ea typeface="Arial"/>
                          <a:cs typeface="Arial"/>
                          <a:sym typeface="Arial"/>
                        </a:rPr>
                        <a:t>bahasa</a:t>
                      </a:r>
                      <a:r>
                        <a:rPr lang="en-US" sz="1400" b="0" i="0" u="none" strike="noStrike" cap="none" baseline="0" dirty="0" smtClean="0">
                          <a:solidFill>
                            <a:srgbClr val="000000"/>
                          </a:solidFill>
                          <a:latin typeface="Arial"/>
                          <a:ea typeface="Arial"/>
                          <a:cs typeface="Arial"/>
                          <a:sym typeface="Arial"/>
                        </a:rPr>
                        <a:t> </a:t>
                      </a:r>
                      <a:r>
                        <a:rPr lang="en-US" sz="1400" b="0" i="0" u="none" strike="noStrike" cap="none" baseline="0" dirty="0" err="1" smtClean="0">
                          <a:solidFill>
                            <a:srgbClr val="000000"/>
                          </a:solidFill>
                          <a:latin typeface="Arial"/>
                          <a:ea typeface="Arial"/>
                          <a:cs typeface="Arial"/>
                          <a:sym typeface="Arial"/>
                        </a:rPr>
                        <a:t>Inggris</a:t>
                      </a:r>
                      <a:r>
                        <a:rPr lang="en-US" sz="1400" b="0" i="0" u="none" strike="noStrike" cap="none" baseline="0" dirty="0" smtClean="0">
                          <a:solidFill>
                            <a:srgbClr val="000000"/>
                          </a:solidFill>
                          <a:latin typeface="Arial"/>
                          <a:ea typeface="Arial"/>
                          <a:cs typeface="Arial"/>
                          <a:sym typeface="Arial"/>
                        </a:rPr>
                        <a:t>. </a:t>
                      </a:r>
                      <a:r>
                        <a:rPr lang="en-US" sz="1400" b="0" i="0" u="none" strike="noStrike" cap="none" baseline="0" dirty="0" err="1" smtClean="0">
                          <a:solidFill>
                            <a:srgbClr val="000000"/>
                          </a:solidFill>
                          <a:latin typeface="Arial"/>
                          <a:ea typeface="Arial"/>
                          <a:cs typeface="Arial"/>
                          <a:sym typeface="Arial"/>
                        </a:rPr>
                        <a:t>Peserta</a:t>
                      </a:r>
                      <a:r>
                        <a:rPr lang="en-US" sz="1400" b="0" i="0" u="none" strike="noStrike" cap="none" baseline="0" dirty="0" smtClean="0">
                          <a:solidFill>
                            <a:srgbClr val="000000"/>
                          </a:solidFill>
                          <a:latin typeface="Arial"/>
                          <a:ea typeface="Arial"/>
                          <a:cs typeface="Arial"/>
                          <a:sym typeface="Arial"/>
                        </a:rPr>
                        <a:t> </a:t>
                      </a:r>
                      <a:r>
                        <a:rPr lang="en-US" sz="1400" b="0" i="0" u="none" strike="noStrike" cap="none" baseline="0" dirty="0" err="1" smtClean="0">
                          <a:solidFill>
                            <a:srgbClr val="000000"/>
                          </a:solidFill>
                          <a:latin typeface="Arial"/>
                          <a:ea typeface="Arial"/>
                          <a:cs typeface="Arial"/>
                          <a:sym typeface="Arial"/>
                        </a:rPr>
                        <a:t>didik</a:t>
                      </a:r>
                      <a:r>
                        <a:rPr lang="en-US" sz="1400" b="0" i="0" u="none" strike="noStrike" cap="none" baseline="0" dirty="0" smtClean="0">
                          <a:solidFill>
                            <a:srgbClr val="000000"/>
                          </a:solidFill>
                          <a:latin typeface="Arial"/>
                          <a:ea typeface="Arial"/>
                          <a:cs typeface="Arial"/>
                          <a:sym typeface="Arial"/>
                        </a:rPr>
                        <a:t> </a:t>
                      </a:r>
                      <a:r>
                        <a:rPr lang="en-US" sz="1400" b="0" i="0" u="none" strike="noStrike" cap="none" baseline="0" dirty="0" err="1" smtClean="0">
                          <a:solidFill>
                            <a:srgbClr val="000000"/>
                          </a:solidFill>
                          <a:latin typeface="Arial"/>
                          <a:ea typeface="Arial"/>
                          <a:cs typeface="Arial"/>
                          <a:sym typeface="Arial"/>
                        </a:rPr>
                        <a:t>menggunakan</a:t>
                      </a:r>
                      <a:r>
                        <a:rPr lang="en-US" sz="1400" b="0" i="0" u="none" strike="noStrike" cap="none" baseline="0" dirty="0" smtClean="0">
                          <a:solidFill>
                            <a:srgbClr val="000000"/>
                          </a:solidFill>
                          <a:latin typeface="Arial"/>
                          <a:ea typeface="Arial"/>
                          <a:cs typeface="Arial"/>
                          <a:sym typeface="Arial"/>
                        </a:rPr>
                        <a:t> </a:t>
                      </a:r>
                      <a:r>
                        <a:rPr lang="en-US" sz="1400" b="0" i="0" u="none" strike="noStrike" cap="none" baseline="0" dirty="0" err="1" smtClean="0">
                          <a:solidFill>
                            <a:srgbClr val="000000"/>
                          </a:solidFill>
                          <a:latin typeface="Arial"/>
                          <a:ea typeface="Arial"/>
                          <a:cs typeface="Arial"/>
                          <a:sym typeface="Arial"/>
                        </a:rPr>
                        <a:t>bahasa</a:t>
                      </a:r>
                      <a:r>
                        <a:rPr lang="en-US" sz="1400" b="0" i="0" u="none" strike="noStrike" cap="none" baseline="0" dirty="0" smtClean="0">
                          <a:solidFill>
                            <a:srgbClr val="000000"/>
                          </a:solidFill>
                          <a:latin typeface="Arial"/>
                          <a:ea typeface="Arial"/>
                          <a:cs typeface="Arial"/>
                          <a:sym typeface="Arial"/>
                        </a:rPr>
                        <a:t> </a:t>
                      </a:r>
                      <a:r>
                        <a:rPr lang="en-US" sz="1400" b="0" i="0" u="none" strike="noStrike" cap="none" baseline="0" dirty="0" err="1" smtClean="0">
                          <a:solidFill>
                            <a:srgbClr val="000000"/>
                          </a:solidFill>
                          <a:latin typeface="Arial"/>
                          <a:ea typeface="Arial"/>
                          <a:cs typeface="Arial"/>
                          <a:sym typeface="Arial"/>
                        </a:rPr>
                        <a:t>Inggris</a:t>
                      </a:r>
                      <a:r>
                        <a:rPr lang="en-US" sz="1400" b="0" i="0" u="none" strike="noStrike" cap="none" baseline="0" dirty="0" smtClean="0">
                          <a:solidFill>
                            <a:srgbClr val="000000"/>
                          </a:solidFill>
                          <a:latin typeface="Arial"/>
                          <a:ea typeface="Arial"/>
                          <a:cs typeface="Arial"/>
                          <a:sym typeface="Arial"/>
                        </a:rPr>
                        <a:t> </a:t>
                      </a:r>
                      <a:r>
                        <a:rPr lang="en-US" sz="1400" b="0" i="0" u="none" strike="noStrike" cap="none" baseline="0" dirty="0" err="1" smtClean="0">
                          <a:solidFill>
                            <a:srgbClr val="000000"/>
                          </a:solidFill>
                          <a:latin typeface="Arial"/>
                          <a:ea typeface="Arial"/>
                          <a:cs typeface="Arial"/>
                          <a:sym typeface="Arial"/>
                        </a:rPr>
                        <a:t>untuk</a:t>
                      </a:r>
                      <a:r>
                        <a:rPr lang="en-US" sz="1400" b="0" i="0" u="none" strike="noStrike" cap="none" baseline="0" dirty="0" smtClean="0">
                          <a:solidFill>
                            <a:srgbClr val="000000"/>
                          </a:solidFill>
                          <a:latin typeface="Arial"/>
                          <a:ea typeface="Arial"/>
                          <a:cs typeface="Arial"/>
                          <a:sym typeface="Arial"/>
                        </a:rPr>
                        <a:t> </a:t>
                      </a:r>
                      <a:r>
                        <a:rPr lang="en-US" sz="1400" b="0" i="0" u="none" strike="noStrike" cap="none" baseline="0" dirty="0" err="1" smtClean="0">
                          <a:solidFill>
                            <a:srgbClr val="000000"/>
                          </a:solidFill>
                          <a:latin typeface="Arial"/>
                          <a:ea typeface="Arial"/>
                          <a:cs typeface="Arial"/>
                          <a:sym typeface="Arial"/>
                        </a:rPr>
                        <a:t>menyampaikan</a:t>
                      </a:r>
                      <a:r>
                        <a:rPr lang="en-US" sz="1400" b="0" i="0" u="none" strike="noStrike" cap="none" baseline="0" dirty="0" smtClean="0">
                          <a:solidFill>
                            <a:srgbClr val="000000"/>
                          </a:solidFill>
                          <a:latin typeface="Arial"/>
                          <a:ea typeface="Arial"/>
                          <a:cs typeface="Arial"/>
                          <a:sym typeface="Arial"/>
                        </a:rPr>
                        <a:t> </a:t>
                      </a:r>
                      <a:r>
                        <a:rPr lang="en-US" sz="1400" b="0" i="0" u="none" strike="noStrike" cap="none" baseline="0" dirty="0" err="1" smtClean="0">
                          <a:solidFill>
                            <a:srgbClr val="000000"/>
                          </a:solidFill>
                          <a:latin typeface="Arial"/>
                          <a:ea typeface="Arial"/>
                          <a:cs typeface="Arial"/>
                          <a:sym typeface="Arial"/>
                        </a:rPr>
                        <a:t>keinginan</a:t>
                      </a:r>
                      <a:r>
                        <a:rPr lang="en-US" sz="1400" b="0" i="0" u="none" strike="noStrike" cap="none" baseline="0" dirty="0" smtClean="0">
                          <a:solidFill>
                            <a:srgbClr val="000000"/>
                          </a:solidFill>
                          <a:latin typeface="Arial"/>
                          <a:ea typeface="Arial"/>
                          <a:cs typeface="Arial"/>
                          <a:sym typeface="Arial"/>
                        </a:rPr>
                        <a:t>/</a:t>
                      </a:r>
                      <a:r>
                        <a:rPr lang="en-US" sz="1400" b="0" i="0" u="none" strike="noStrike" cap="none" baseline="0" dirty="0" err="1" smtClean="0">
                          <a:solidFill>
                            <a:srgbClr val="000000"/>
                          </a:solidFill>
                          <a:latin typeface="Arial"/>
                          <a:ea typeface="Arial"/>
                          <a:cs typeface="Arial"/>
                          <a:sym typeface="Arial"/>
                        </a:rPr>
                        <a:t>perasaan</a:t>
                      </a:r>
                      <a:r>
                        <a:rPr lang="en-US" sz="1400" b="0" i="0" u="none" strike="noStrike" cap="none" baseline="0" dirty="0" smtClean="0">
                          <a:solidFill>
                            <a:srgbClr val="000000"/>
                          </a:solidFill>
                          <a:latin typeface="Arial"/>
                          <a:ea typeface="Arial"/>
                          <a:cs typeface="Arial"/>
                          <a:sym typeface="Arial"/>
                        </a:rPr>
                        <a:t> </a:t>
                      </a:r>
                      <a:r>
                        <a:rPr lang="en-US" sz="1400" b="0" i="0" u="none" strike="noStrike" cap="none" baseline="0" dirty="0" err="1" smtClean="0">
                          <a:solidFill>
                            <a:srgbClr val="000000"/>
                          </a:solidFill>
                          <a:latin typeface="Arial"/>
                          <a:ea typeface="Arial"/>
                          <a:cs typeface="Arial"/>
                          <a:sym typeface="Arial"/>
                        </a:rPr>
                        <a:t>dan</a:t>
                      </a:r>
                      <a:r>
                        <a:rPr lang="en-US" sz="1400" b="0" i="0" u="none" strike="noStrike" cap="none" baseline="0" dirty="0" smtClean="0">
                          <a:solidFill>
                            <a:srgbClr val="000000"/>
                          </a:solidFill>
                          <a:latin typeface="Arial"/>
                          <a:ea typeface="Arial"/>
                          <a:cs typeface="Arial"/>
                          <a:sym typeface="Arial"/>
                        </a:rPr>
                        <a:t> </a:t>
                      </a:r>
                      <a:r>
                        <a:rPr lang="en-US" sz="1400" b="0" i="0" u="none" strike="noStrike" cap="none" baseline="0" dirty="0" err="1" smtClean="0">
                          <a:solidFill>
                            <a:srgbClr val="000000"/>
                          </a:solidFill>
                          <a:latin typeface="Arial"/>
                          <a:ea typeface="Arial"/>
                          <a:cs typeface="Arial"/>
                          <a:sym typeface="Arial"/>
                        </a:rPr>
                        <a:t>berdiskusi</a:t>
                      </a:r>
                      <a:r>
                        <a:rPr lang="en-US" sz="1400" b="0" i="0" u="none" strike="noStrike" cap="none" baseline="0" dirty="0" smtClean="0">
                          <a:solidFill>
                            <a:srgbClr val="000000"/>
                          </a:solidFill>
                          <a:latin typeface="Arial"/>
                          <a:ea typeface="Arial"/>
                          <a:cs typeface="Arial"/>
                          <a:sym typeface="Arial"/>
                        </a:rPr>
                        <a:t> </a:t>
                      </a:r>
                      <a:r>
                        <a:rPr lang="en-US" sz="1400" b="0" i="0" u="none" strike="noStrike" cap="none" baseline="0" dirty="0" err="1" smtClean="0">
                          <a:solidFill>
                            <a:srgbClr val="000000"/>
                          </a:solidFill>
                          <a:latin typeface="Arial"/>
                          <a:ea typeface="Arial"/>
                          <a:cs typeface="Arial"/>
                          <a:sym typeface="Arial"/>
                        </a:rPr>
                        <a:t>mengenai</a:t>
                      </a:r>
                      <a:r>
                        <a:rPr lang="en-US" sz="1400" b="0" i="0" u="none" strike="noStrike" cap="none" baseline="0" dirty="0" smtClean="0">
                          <a:solidFill>
                            <a:srgbClr val="000000"/>
                          </a:solidFill>
                          <a:latin typeface="Arial"/>
                          <a:ea typeface="Arial"/>
                          <a:cs typeface="Arial"/>
                          <a:sym typeface="Arial"/>
                        </a:rPr>
                        <a:t> </a:t>
                      </a:r>
                      <a:r>
                        <a:rPr lang="en-US" sz="1400" b="0" i="0" u="none" strike="noStrike" cap="none" baseline="0" dirty="0" err="1" smtClean="0">
                          <a:solidFill>
                            <a:srgbClr val="000000"/>
                          </a:solidFill>
                          <a:latin typeface="Arial"/>
                          <a:ea typeface="Arial"/>
                          <a:cs typeface="Arial"/>
                          <a:sym typeface="Arial"/>
                        </a:rPr>
                        <a:t>topik</a:t>
                      </a:r>
                      <a:r>
                        <a:rPr lang="en-US" sz="1400" b="0" i="0" u="none" strike="noStrike" cap="none" baseline="0" dirty="0" smtClean="0">
                          <a:solidFill>
                            <a:srgbClr val="000000"/>
                          </a:solidFill>
                          <a:latin typeface="Arial"/>
                          <a:ea typeface="Arial"/>
                          <a:cs typeface="Arial"/>
                          <a:sym typeface="Arial"/>
                        </a:rPr>
                        <a:t> yang </a:t>
                      </a:r>
                      <a:r>
                        <a:rPr lang="en-US" sz="1400" b="0" i="0" u="none" strike="noStrike" cap="none" baseline="0" dirty="0" err="1" smtClean="0">
                          <a:solidFill>
                            <a:srgbClr val="000000"/>
                          </a:solidFill>
                          <a:latin typeface="Arial"/>
                          <a:ea typeface="Arial"/>
                          <a:cs typeface="Arial"/>
                          <a:sym typeface="Arial"/>
                        </a:rPr>
                        <a:t>dekat</a:t>
                      </a:r>
                      <a:r>
                        <a:rPr lang="en-US" sz="1400" b="0" i="0" u="none" strike="noStrike" cap="none" baseline="0" dirty="0" smtClean="0">
                          <a:solidFill>
                            <a:srgbClr val="000000"/>
                          </a:solidFill>
                          <a:latin typeface="Arial"/>
                          <a:ea typeface="Arial"/>
                          <a:cs typeface="Arial"/>
                          <a:sym typeface="Arial"/>
                        </a:rPr>
                        <a:t> </a:t>
                      </a:r>
                      <a:r>
                        <a:rPr lang="en-US" sz="1400" b="0" i="0" u="none" strike="noStrike" cap="none" baseline="0" dirty="0" err="1" smtClean="0">
                          <a:solidFill>
                            <a:srgbClr val="000000"/>
                          </a:solidFill>
                          <a:latin typeface="Arial"/>
                          <a:ea typeface="Arial"/>
                          <a:cs typeface="Arial"/>
                          <a:sym typeface="Arial"/>
                        </a:rPr>
                        <a:t>dengan</a:t>
                      </a:r>
                      <a:r>
                        <a:rPr lang="en-US" sz="1400" b="0" i="0" u="none" strike="noStrike" cap="none" baseline="0" dirty="0" smtClean="0">
                          <a:solidFill>
                            <a:srgbClr val="000000"/>
                          </a:solidFill>
                          <a:latin typeface="Arial"/>
                          <a:ea typeface="Arial"/>
                          <a:cs typeface="Arial"/>
                          <a:sym typeface="Arial"/>
                        </a:rPr>
                        <a:t> </a:t>
                      </a:r>
                      <a:r>
                        <a:rPr lang="en-US" sz="1400" b="0" i="0" u="none" strike="noStrike" cap="none" baseline="0" dirty="0" err="1" smtClean="0">
                          <a:solidFill>
                            <a:srgbClr val="000000"/>
                          </a:solidFill>
                          <a:latin typeface="Arial"/>
                          <a:ea typeface="Arial"/>
                          <a:cs typeface="Arial"/>
                          <a:sym typeface="Arial"/>
                        </a:rPr>
                        <a:t>keseharian</a:t>
                      </a:r>
                      <a:r>
                        <a:rPr lang="en-US" sz="1400" b="0" i="0" u="none" strike="noStrike" cap="none" baseline="0" dirty="0" smtClean="0">
                          <a:solidFill>
                            <a:srgbClr val="000000"/>
                          </a:solidFill>
                          <a:latin typeface="Arial"/>
                          <a:ea typeface="Arial"/>
                          <a:cs typeface="Arial"/>
                          <a:sym typeface="Arial"/>
                        </a:rPr>
                        <a:t>. </a:t>
                      </a:r>
                      <a:r>
                        <a:rPr lang="en-US" sz="1400" b="0" i="0" u="none" strike="noStrike" cap="none" baseline="0" dirty="0" err="1" smtClean="0">
                          <a:solidFill>
                            <a:srgbClr val="000000"/>
                          </a:solidFill>
                          <a:latin typeface="Arial"/>
                          <a:ea typeface="Arial"/>
                          <a:cs typeface="Arial"/>
                          <a:sym typeface="Arial"/>
                        </a:rPr>
                        <a:t>Mereka</a:t>
                      </a:r>
                      <a:r>
                        <a:rPr lang="en-US" sz="1400" b="0" i="0" u="none" strike="noStrike" cap="none" baseline="0" dirty="0" smtClean="0">
                          <a:solidFill>
                            <a:srgbClr val="000000"/>
                          </a:solidFill>
                          <a:latin typeface="Arial"/>
                          <a:ea typeface="Arial"/>
                          <a:cs typeface="Arial"/>
                          <a:sym typeface="Arial"/>
                        </a:rPr>
                        <a:t> </a:t>
                      </a:r>
                      <a:r>
                        <a:rPr lang="en-US" sz="1400" b="0" i="0" u="none" strike="noStrike" cap="none" baseline="0" dirty="0" err="1" smtClean="0">
                          <a:solidFill>
                            <a:srgbClr val="000000"/>
                          </a:solidFill>
                          <a:latin typeface="Arial"/>
                          <a:ea typeface="Arial"/>
                          <a:cs typeface="Arial"/>
                          <a:sym typeface="Arial"/>
                        </a:rPr>
                        <a:t>membaca</a:t>
                      </a:r>
                      <a:r>
                        <a:rPr lang="en-US" sz="1400" b="0" i="0" u="none" strike="noStrike" cap="none" baseline="0" dirty="0" smtClean="0">
                          <a:solidFill>
                            <a:srgbClr val="000000"/>
                          </a:solidFill>
                          <a:latin typeface="Arial"/>
                          <a:ea typeface="Arial"/>
                          <a:cs typeface="Arial"/>
                          <a:sym typeface="Arial"/>
                        </a:rPr>
                        <a:t> </a:t>
                      </a:r>
                      <a:r>
                        <a:rPr lang="en-US" sz="1400" b="0" i="0" u="none" strike="noStrike" cap="none" baseline="0" dirty="0" err="1" smtClean="0">
                          <a:solidFill>
                            <a:srgbClr val="000000"/>
                          </a:solidFill>
                          <a:latin typeface="Arial"/>
                          <a:ea typeface="Arial"/>
                          <a:cs typeface="Arial"/>
                          <a:sym typeface="Arial"/>
                        </a:rPr>
                        <a:t>teks</a:t>
                      </a:r>
                      <a:r>
                        <a:rPr lang="en-US" sz="1400" b="0" i="0" u="none" strike="noStrike" cap="none" baseline="0" dirty="0" smtClean="0">
                          <a:solidFill>
                            <a:srgbClr val="000000"/>
                          </a:solidFill>
                          <a:latin typeface="Arial"/>
                          <a:ea typeface="Arial"/>
                          <a:cs typeface="Arial"/>
                          <a:sym typeface="Arial"/>
                        </a:rPr>
                        <a:t> </a:t>
                      </a:r>
                      <a:r>
                        <a:rPr lang="en-US" sz="1400" b="0" i="0" u="none" strike="noStrike" cap="none" baseline="0" dirty="0" err="1" smtClean="0">
                          <a:solidFill>
                            <a:srgbClr val="000000"/>
                          </a:solidFill>
                          <a:latin typeface="Arial"/>
                          <a:ea typeface="Arial"/>
                          <a:cs typeface="Arial"/>
                          <a:sym typeface="Arial"/>
                        </a:rPr>
                        <a:t>tulisan</a:t>
                      </a:r>
                      <a:r>
                        <a:rPr lang="en-US" sz="1400" b="0" i="0" u="none" strike="noStrike" cap="none" baseline="0" dirty="0" smtClean="0">
                          <a:solidFill>
                            <a:srgbClr val="000000"/>
                          </a:solidFill>
                          <a:latin typeface="Arial"/>
                          <a:ea typeface="Arial"/>
                          <a:cs typeface="Arial"/>
                          <a:sym typeface="Arial"/>
                        </a:rPr>
                        <a:t> </a:t>
                      </a:r>
                      <a:r>
                        <a:rPr lang="en-US" sz="1400" b="0" i="0" u="none" strike="noStrike" cap="none" baseline="0" dirty="0" err="1" smtClean="0">
                          <a:solidFill>
                            <a:srgbClr val="000000"/>
                          </a:solidFill>
                          <a:latin typeface="Arial"/>
                          <a:ea typeface="Arial"/>
                          <a:cs typeface="Arial"/>
                          <a:sym typeface="Arial"/>
                        </a:rPr>
                        <a:t>untuk</a:t>
                      </a:r>
                      <a:r>
                        <a:rPr lang="en-US" sz="1400" b="0" i="0" u="none" strike="noStrike" cap="none" baseline="0" dirty="0" smtClean="0">
                          <a:solidFill>
                            <a:srgbClr val="000000"/>
                          </a:solidFill>
                          <a:latin typeface="Arial"/>
                          <a:ea typeface="Arial"/>
                          <a:cs typeface="Arial"/>
                          <a:sym typeface="Arial"/>
                        </a:rPr>
                        <a:t> </a:t>
                      </a:r>
                      <a:r>
                        <a:rPr lang="en-US" sz="1400" b="0" i="0" u="none" strike="noStrike" cap="none" baseline="0" dirty="0" err="1" smtClean="0">
                          <a:solidFill>
                            <a:srgbClr val="000000"/>
                          </a:solidFill>
                          <a:latin typeface="Arial"/>
                          <a:ea typeface="Arial"/>
                          <a:cs typeface="Arial"/>
                          <a:sym typeface="Arial"/>
                        </a:rPr>
                        <a:t>mempelajari</a:t>
                      </a:r>
                      <a:r>
                        <a:rPr lang="en-US" sz="1400" b="0" i="0" u="none" strike="noStrike" cap="none" baseline="0" dirty="0" smtClean="0">
                          <a:solidFill>
                            <a:srgbClr val="000000"/>
                          </a:solidFill>
                          <a:latin typeface="Arial"/>
                          <a:ea typeface="Arial"/>
                          <a:cs typeface="Arial"/>
                          <a:sym typeface="Arial"/>
                        </a:rPr>
                        <a:t> </a:t>
                      </a:r>
                      <a:r>
                        <a:rPr lang="en-US" sz="1400" b="0" i="0" u="none" strike="noStrike" cap="none" baseline="0" dirty="0" err="1" smtClean="0">
                          <a:solidFill>
                            <a:srgbClr val="000000"/>
                          </a:solidFill>
                          <a:latin typeface="Arial"/>
                          <a:ea typeface="Arial"/>
                          <a:cs typeface="Arial"/>
                          <a:sym typeface="Arial"/>
                        </a:rPr>
                        <a:t>sesuatu</a:t>
                      </a:r>
                      <a:r>
                        <a:rPr lang="en-US" sz="1400" b="0" i="0" u="none" strike="noStrike" cap="none" baseline="0" dirty="0" smtClean="0">
                          <a:solidFill>
                            <a:srgbClr val="000000"/>
                          </a:solidFill>
                          <a:latin typeface="Arial"/>
                          <a:ea typeface="Arial"/>
                          <a:cs typeface="Arial"/>
                          <a:sym typeface="Arial"/>
                        </a:rPr>
                        <a:t>/</a:t>
                      </a:r>
                      <a:r>
                        <a:rPr lang="en-US" sz="1400" b="0" i="0" u="none" strike="noStrike" cap="none" baseline="0" dirty="0" err="1" smtClean="0">
                          <a:solidFill>
                            <a:srgbClr val="000000"/>
                          </a:solidFill>
                          <a:latin typeface="Arial"/>
                          <a:ea typeface="Arial"/>
                          <a:cs typeface="Arial"/>
                          <a:sym typeface="Arial"/>
                        </a:rPr>
                        <a:t>mendapatkan</a:t>
                      </a:r>
                      <a:r>
                        <a:rPr lang="en-US" sz="1400" b="0" i="0" u="none" strike="noStrike" cap="none" baseline="0" dirty="0" smtClean="0">
                          <a:solidFill>
                            <a:srgbClr val="000000"/>
                          </a:solidFill>
                          <a:latin typeface="Arial"/>
                          <a:ea typeface="Arial"/>
                          <a:cs typeface="Arial"/>
                          <a:sym typeface="Arial"/>
                        </a:rPr>
                        <a:t> </a:t>
                      </a:r>
                      <a:r>
                        <a:rPr lang="en-US" sz="1400" b="0" i="0" u="none" strike="noStrike" cap="none" baseline="0" dirty="0" err="1" smtClean="0">
                          <a:solidFill>
                            <a:srgbClr val="000000"/>
                          </a:solidFill>
                          <a:latin typeface="Arial"/>
                          <a:ea typeface="Arial"/>
                          <a:cs typeface="Arial"/>
                          <a:sym typeface="Arial"/>
                        </a:rPr>
                        <a:t>informasi</a:t>
                      </a:r>
                      <a:r>
                        <a:rPr lang="en-US" sz="1400" b="0" i="0" u="none" strike="noStrike" cap="none" baseline="0" dirty="0" smtClean="0">
                          <a:solidFill>
                            <a:srgbClr val="000000"/>
                          </a:solidFill>
                          <a:latin typeface="Arial"/>
                          <a:ea typeface="Arial"/>
                          <a:cs typeface="Arial"/>
                          <a:sym typeface="Arial"/>
                        </a:rPr>
                        <a:t>. </a:t>
                      </a:r>
                      <a:endParaRPr sz="800" u="none" strike="noStrike" cap="none" dirty="0">
                        <a:latin typeface="Candara"/>
                        <a:ea typeface="Candara"/>
                        <a:cs typeface="Candara"/>
                        <a:sym typeface="Candara"/>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000"/>
                        <a:buFont typeface="Arial"/>
                        <a:buNone/>
                      </a:pPr>
                      <a:r>
                        <a:rPr lang="en-US" sz="1400" b="0" i="0" u="none" strike="noStrike" cap="none" baseline="0" dirty="0" err="1" smtClean="0">
                          <a:solidFill>
                            <a:srgbClr val="000000"/>
                          </a:solidFill>
                          <a:latin typeface="Arial"/>
                          <a:ea typeface="Arial"/>
                          <a:cs typeface="Arial"/>
                          <a:sym typeface="Arial"/>
                        </a:rPr>
                        <a:t>Pada</a:t>
                      </a:r>
                      <a:r>
                        <a:rPr lang="en-US" sz="1400" b="0" i="0" u="none" strike="noStrike" cap="none" baseline="0" dirty="0" smtClean="0">
                          <a:solidFill>
                            <a:srgbClr val="000000"/>
                          </a:solidFill>
                          <a:latin typeface="Arial"/>
                          <a:ea typeface="Arial"/>
                          <a:cs typeface="Arial"/>
                          <a:sym typeface="Arial"/>
                        </a:rPr>
                        <a:t> </a:t>
                      </a:r>
                      <a:r>
                        <a:rPr lang="en-US" sz="1400" b="0" i="0" u="none" strike="noStrike" cap="none" baseline="0" dirty="0" err="1" smtClean="0">
                          <a:solidFill>
                            <a:srgbClr val="000000"/>
                          </a:solidFill>
                          <a:latin typeface="Arial"/>
                          <a:ea typeface="Arial"/>
                          <a:cs typeface="Arial"/>
                          <a:sym typeface="Arial"/>
                        </a:rPr>
                        <a:t>akhir</a:t>
                      </a:r>
                      <a:r>
                        <a:rPr lang="en-US" sz="1400" b="0" i="0" u="none" strike="noStrike" cap="none" baseline="0" dirty="0" smtClean="0">
                          <a:solidFill>
                            <a:srgbClr val="000000"/>
                          </a:solidFill>
                          <a:latin typeface="Arial"/>
                          <a:ea typeface="Arial"/>
                          <a:cs typeface="Arial"/>
                          <a:sym typeface="Arial"/>
                        </a:rPr>
                        <a:t> </a:t>
                      </a:r>
                      <a:r>
                        <a:rPr lang="en-US" sz="1400" b="0" i="0" u="none" strike="noStrike" cap="none" baseline="0" dirty="0" err="1" smtClean="0">
                          <a:solidFill>
                            <a:srgbClr val="000000"/>
                          </a:solidFill>
                          <a:latin typeface="Arial"/>
                          <a:ea typeface="Arial"/>
                          <a:cs typeface="Arial"/>
                          <a:sym typeface="Arial"/>
                        </a:rPr>
                        <a:t>fase</a:t>
                      </a:r>
                      <a:r>
                        <a:rPr lang="en-US" sz="1400" b="0" i="0" u="none" strike="noStrike" cap="none" baseline="0" dirty="0" smtClean="0">
                          <a:solidFill>
                            <a:srgbClr val="000000"/>
                          </a:solidFill>
                          <a:latin typeface="Arial"/>
                          <a:ea typeface="Arial"/>
                          <a:cs typeface="Arial"/>
                          <a:sym typeface="Arial"/>
                        </a:rPr>
                        <a:t> E, </a:t>
                      </a:r>
                      <a:r>
                        <a:rPr lang="en-US" sz="1400" b="0" i="0" u="none" strike="noStrike" cap="none" baseline="0" dirty="0" err="1" smtClean="0">
                          <a:solidFill>
                            <a:srgbClr val="000000"/>
                          </a:solidFill>
                          <a:latin typeface="Arial"/>
                          <a:ea typeface="Arial"/>
                          <a:cs typeface="Arial"/>
                          <a:sym typeface="Arial"/>
                        </a:rPr>
                        <a:t>peserta</a:t>
                      </a:r>
                      <a:r>
                        <a:rPr lang="en-US" sz="1400" b="0" i="0" u="none" strike="noStrike" cap="none" baseline="0" dirty="0" smtClean="0">
                          <a:solidFill>
                            <a:srgbClr val="000000"/>
                          </a:solidFill>
                          <a:latin typeface="Arial"/>
                          <a:ea typeface="Arial"/>
                          <a:cs typeface="Arial"/>
                          <a:sym typeface="Arial"/>
                        </a:rPr>
                        <a:t> </a:t>
                      </a:r>
                      <a:r>
                        <a:rPr lang="en-US" sz="1400" b="0" i="0" u="none" strike="noStrike" cap="none" baseline="0" dirty="0" err="1" smtClean="0">
                          <a:solidFill>
                            <a:srgbClr val="000000"/>
                          </a:solidFill>
                          <a:latin typeface="Arial"/>
                          <a:ea typeface="Arial"/>
                          <a:cs typeface="Arial"/>
                          <a:sym typeface="Arial"/>
                        </a:rPr>
                        <a:t>didik</a:t>
                      </a:r>
                      <a:r>
                        <a:rPr lang="en-US" sz="1400" b="0" i="0" u="none" strike="noStrike" cap="none" baseline="0" dirty="0" smtClean="0">
                          <a:solidFill>
                            <a:srgbClr val="000000"/>
                          </a:solidFill>
                          <a:latin typeface="Arial"/>
                          <a:ea typeface="Arial"/>
                          <a:cs typeface="Arial"/>
                          <a:sym typeface="Arial"/>
                        </a:rPr>
                        <a:t> </a:t>
                      </a:r>
                      <a:r>
                        <a:rPr lang="en-US" sz="1400" b="0" i="0" u="none" strike="noStrike" cap="none" baseline="0" dirty="0" err="1" smtClean="0">
                          <a:solidFill>
                            <a:srgbClr val="000000"/>
                          </a:solidFill>
                          <a:latin typeface="Arial"/>
                          <a:ea typeface="Arial"/>
                          <a:cs typeface="Arial"/>
                          <a:sym typeface="Arial"/>
                        </a:rPr>
                        <a:t>menggunakan</a:t>
                      </a:r>
                      <a:r>
                        <a:rPr lang="en-US" sz="1400" b="0" i="0" u="none" strike="noStrike" cap="none" baseline="0" dirty="0" smtClean="0">
                          <a:solidFill>
                            <a:srgbClr val="000000"/>
                          </a:solidFill>
                          <a:latin typeface="Arial"/>
                          <a:ea typeface="Arial"/>
                          <a:cs typeface="Arial"/>
                          <a:sym typeface="Arial"/>
                        </a:rPr>
                        <a:t> </a:t>
                      </a:r>
                      <a:r>
                        <a:rPr lang="en-US" sz="1400" b="0" i="0" u="none" strike="noStrike" cap="none" baseline="0" dirty="0" err="1" smtClean="0">
                          <a:solidFill>
                            <a:srgbClr val="000000"/>
                          </a:solidFill>
                          <a:latin typeface="Arial"/>
                          <a:ea typeface="Arial"/>
                          <a:cs typeface="Arial"/>
                          <a:sym typeface="Arial"/>
                        </a:rPr>
                        <a:t>bahasa</a:t>
                      </a:r>
                      <a:r>
                        <a:rPr lang="en-US" sz="1400" b="0" i="0" u="none" strike="noStrike" cap="none" baseline="0" dirty="0" smtClean="0">
                          <a:solidFill>
                            <a:srgbClr val="000000"/>
                          </a:solidFill>
                          <a:latin typeface="Arial"/>
                          <a:ea typeface="Arial"/>
                          <a:cs typeface="Arial"/>
                          <a:sym typeface="Arial"/>
                        </a:rPr>
                        <a:t> </a:t>
                      </a:r>
                      <a:r>
                        <a:rPr lang="en-US" sz="1400" b="0" i="0" u="none" strike="noStrike" cap="none" baseline="0" dirty="0" err="1" smtClean="0">
                          <a:solidFill>
                            <a:srgbClr val="000000"/>
                          </a:solidFill>
                          <a:latin typeface="Arial"/>
                          <a:ea typeface="Arial"/>
                          <a:cs typeface="Arial"/>
                          <a:sym typeface="Arial"/>
                        </a:rPr>
                        <a:t>Inggris</a:t>
                      </a:r>
                      <a:r>
                        <a:rPr lang="en-US" sz="1400" b="0" i="0" u="none" strike="noStrike" cap="none" baseline="0" dirty="0" smtClean="0">
                          <a:solidFill>
                            <a:srgbClr val="000000"/>
                          </a:solidFill>
                          <a:latin typeface="Arial"/>
                          <a:ea typeface="Arial"/>
                          <a:cs typeface="Arial"/>
                          <a:sym typeface="Arial"/>
                        </a:rPr>
                        <a:t> </a:t>
                      </a:r>
                      <a:r>
                        <a:rPr lang="en-US" sz="1400" b="0" i="0" u="none" strike="noStrike" cap="none" baseline="0" dirty="0" err="1" smtClean="0">
                          <a:solidFill>
                            <a:srgbClr val="000000"/>
                          </a:solidFill>
                          <a:latin typeface="Arial"/>
                          <a:ea typeface="Arial"/>
                          <a:cs typeface="Arial"/>
                          <a:sym typeface="Arial"/>
                        </a:rPr>
                        <a:t>sederhana</a:t>
                      </a:r>
                      <a:r>
                        <a:rPr lang="en-US" sz="1400" b="0" i="0" u="none" strike="noStrike" cap="none" baseline="0" dirty="0" smtClean="0">
                          <a:solidFill>
                            <a:srgbClr val="000000"/>
                          </a:solidFill>
                          <a:latin typeface="Arial"/>
                          <a:ea typeface="Arial"/>
                          <a:cs typeface="Arial"/>
                          <a:sym typeface="Arial"/>
                        </a:rPr>
                        <a:t> </a:t>
                      </a:r>
                      <a:r>
                        <a:rPr lang="en-US" sz="1400" b="0" i="0" u="none" strike="noStrike" cap="none" baseline="0" dirty="0" err="1" smtClean="0">
                          <a:solidFill>
                            <a:srgbClr val="000000"/>
                          </a:solidFill>
                          <a:latin typeface="Arial"/>
                          <a:ea typeface="Arial"/>
                          <a:cs typeface="Arial"/>
                          <a:sym typeface="Arial"/>
                        </a:rPr>
                        <a:t>untuk</a:t>
                      </a:r>
                      <a:r>
                        <a:rPr lang="en-US" sz="1400" b="0" i="0" u="none" strike="noStrike" cap="none" baseline="0" dirty="0" smtClean="0">
                          <a:solidFill>
                            <a:srgbClr val="000000"/>
                          </a:solidFill>
                          <a:latin typeface="Arial"/>
                          <a:ea typeface="Arial"/>
                          <a:cs typeface="Arial"/>
                          <a:sym typeface="Arial"/>
                        </a:rPr>
                        <a:t> </a:t>
                      </a:r>
                      <a:r>
                        <a:rPr lang="en-US" sz="1400" b="0" i="0" u="none" strike="noStrike" cap="none" baseline="0" dirty="0" err="1" smtClean="0">
                          <a:solidFill>
                            <a:srgbClr val="000000"/>
                          </a:solidFill>
                          <a:latin typeface="Arial"/>
                          <a:ea typeface="Arial"/>
                          <a:cs typeface="Arial"/>
                          <a:sym typeface="Arial"/>
                        </a:rPr>
                        <a:t>berinteraksi</a:t>
                      </a:r>
                      <a:r>
                        <a:rPr lang="en-US" sz="1400" b="0" i="0" u="none" strike="noStrike" cap="none" baseline="0" dirty="0" smtClean="0">
                          <a:solidFill>
                            <a:srgbClr val="000000"/>
                          </a:solidFill>
                          <a:latin typeface="Arial"/>
                          <a:ea typeface="Arial"/>
                          <a:cs typeface="Arial"/>
                          <a:sym typeface="Arial"/>
                        </a:rPr>
                        <a:t> </a:t>
                      </a:r>
                      <a:r>
                        <a:rPr lang="en-US" sz="1400" b="0" i="0" u="none" strike="noStrike" cap="none" baseline="0" dirty="0" err="1" smtClean="0">
                          <a:solidFill>
                            <a:srgbClr val="000000"/>
                          </a:solidFill>
                          <a:latin typeface="Arial"/>
                          <a:ea typeface="Arial"/>
                          <a:cs typeface="Arial"/>
                          <a:sym typeface="Arial"/>
                        </a:rPr>
                        <a:t>dalam</a:t>
                      </a:r>
                      <a:r>
                        <a:rPr lang="en-US" sz="1400" b="0" i="0" u="none" strike="noStrike" cap="none" baseline="0" dirty="0" smtClean="0">
                          <a:solidFill>
                            <a:srgbClr val="000000"/>
                          </a:solidFill>
                          <a:latin typeface="Arial"/>
                          <a:ea typeface="Arial"/>
                          <a:cs typeface="Arial"/>
                          <a:sym typeface="Arial"/>
                        </a:rPr>
                        <a:t> </a:t>
                      </a:r>
                      <a:r>
                        <a:rPr lang="en-US" sz="1400" b="0" i="0" u="none" strike="noStrike" cap="none" baseline="0" dirty="0" err="1" smtClean="0">
                          <a:solidFill>
                            <a:srgbClr val="000000"/>
                          </a:solidFill>
                          <a:latin typeface="Arial"/>
                          <a:ea typeface="Arial"/>
                          <a:cs typeface="Arial"/>
                          <a:sym typeface="Arial"/>
                        </a:rPr>
                        <a:t>situasi</a:t>
                      </a:r>
                      <a:r>
                        <a:rPr lang="en-US" sz="1400" b="0" i="0" u="none" strike="noStrike" cap="none" baseline="0" dirty="0" smtClean="0">
                          <a:solidFill>
                            <a:srgbClr val="000000"/>
                          </a:solidFill>
                          <a:latin typeface="Arial"/>
                          <a:ea typeface="Arial"/>
                          <a:cs typeface="Arial"/>
                          <a:sym typeface="Arial"/>
                        </a:rPr>
                        <a:t> </a:t>
                      </a:r>
                      <a:r>
                        <a:rPr lang="en-US" sz="1400" b="0" i="0" u="none" strike="noStrike" cap="none" baseline="0" dirty="0" err="1" smtClean="0">
                          <a:solidFill>
                            <a:srgbClr val="000000"/>
                          </a:solidFill>
                          <a:latin typeface="Arial"/>
                          <a:ea typeface="Arial"/>
                          <a:cs typeface="Arial"/>
                          <a:sym typeface="Arial"/>
                        </a:rPr>
                        <a:t>sosial</a:t>
                      </a:r>
                      <a:r>
                        <a:rPr lang="en-US" sz="1400" b="0" i="0" u="none" strike="noStrike" cap="none" baseline="0" dirty="0" smtClean="0">
                          <a:solidFill>
                            <a:srgbClr val="000000"/>
                          </a:solidFill>
                          <a:latin typeface="Arial"/>
                          <a:ea typeface="Arial"/>
                          <a:cs typeface="Arial"/>
                          <a:sym typeface="Arial"/>
                        </a:rPr>
                        <a:t> </a:t>
                      </a:r>
                      <a:r>
                        <a:rPr lang="en-US" sz="1400" b="0" i="0" u="none" strike="noStrike" cap="none" baseline="0" dirty="0" err="1" smtClean="0">
                          <a:solidFill>
                            <a:srgbClr val="000000"/>
                          </a:solidFill>
                          <a:latin typeface="Arial"/>
                          <a:ea typeface="Arial"/>
                          <a:cs typeface="Arial"/>
                          <a:sym typeface="Arial"/>
                        </a:rPr>
                        <a:t>maupun</a:t>
                      </a:r>
                      <a:r>
                        <a:rPr lang="en-US" sz="1400" b="0" i="0" u="none" strike="noStrike" cap="none" baseline="0" dirty="0" smtClean="0">
                          <a:solidFill>
                            <a:srgbClr val="000000"/>
                          </a:solidFill>
                          <a:latin typeface="Arial"/>
                          <a:ea typeface="Arial"/>
                          <a:cs typeface="Arial"/>
                          <a:sym typeface="Arial"/>
                        </a:rPr>
                        <a:t> </a:t>
                      </a:r>
                      <a:r>
                        <a:rPr lang="en-US" sz="1400" b="0" i="0" u="none" strike="noStrike" cap="none" baseline="0" dirty="0" err="1" smtClean="0">
                          <a:solidFill>
                            <a:srgbClr val="000000"/>
                          </a:solidFill>
                          <a:latin typeface="Arial"/>
                          <a:ea typeface="Arial"/>
                          <a:cs typeface="Arial"/>
                          <a:sym typeface="Arial"/>
                        </a:rPr>
                        <a:t>kelas</a:t>
                      </a:r>
                      <a:r>
                        <a:rPr lang="en-US" sz="1400" b="0" i="0" u="none" strike="noStrike" cap="none" baseline="0" dirty="0" smtClean="0">
                          <a:solidFill>
                            <a:srgbClr val="000000"/>
                          </a:solidFill>
                          <a:latin typeface="Arial"/>
                          <a:ea typeface="Arial"/>
                          <a:cs typeface="Arial"/>
                          <a:sym typeface="Arial"/>
                        </a:rPr>
                        <a:t> yang </a:t>
                      </a:r>
                      <a:r>
                        <a:rPr lang="en-US" sz="1400" b="0" i="0" u="none" strike="noStrike" cap="none" baseline="0" dirty="0" err="1" smtClean="0">
                          <a:solidFill>
                            <a:srgbClr val="000000"/>
                          </a:solidFill>
                          <a:latin typeface="Arial"/>
                          <a:ea typeface="Arial"/>
                          <a:cs typeface="Arial"/>
                          <a:sym typeface="Arial"/>
                        </a:rPr>
                        <a:t>sering</a:t>
                      </a:r>
                      <a:r>
                        <a:rPr lang="en-US" sz="1400" b="0" i="0" u="none" strike="noStrike" cap="none" baseline="0" dirty="0" smtClean="0">
                          <a:solidFill>
                            <a:srgbClr val="000000"/>
                          </a:solidFill>
                          <a:latin typeface="Arial"/>
                          <a:ea typeface="Arial"/>
                          <a:cs typeface="Arial"/>
                          <a:sym typeface="Arial"/>
                        </a:rPr>
                        <a:t> </a:t>
                      </a:r>
                      <a:r>
                        <a:rPr lang="en-US" sz="1400" b="0" i="0" u="none" strike="noStrike" cap="none" baseline="0" dirty="0" err="1" smtClean="0">
                          <a:solidFill>
                            <a:srgbClr val="000000"/>
                          </a:solidFill>
                          <a:latin typeface="Arial"/>
                          <a:ea typeface="Arial"/>
                          <a:cs typeface="Arial"/>
                          <a:sym typeface="Arial"/>
                        </a:rPr>
                        <a:t>digunakan</a:t>
                      </a:r>
                      <a:r>
                        <a:rPr lang="en-US" sz="1400" b="0" i="0" u="none" strike="noStrike" cap="none" baseline="0" dirty="0" smtClean="0">
                          <a:solidFill>
                            <a:srgbClr val="000000"/>
                          </a:solidFill>
                          <a:latin typeface="Arial"/>
                          <a:ea typeface="Arial"/>
                          <a:cs typeface="Arial"/>
                          <a:sym typeface="Arial"/>
                        </a:rPr>
                        <a:t> </a:t>
                      </a:r>
                      <a:r>
                        <a:rPr lang="en-US" sz="1400" b="0" i="0" u="none" strike="noStrike" cap="none" baseline="0" dirty="0" err="1" smtClean="0">
                          <a:solidFill>
                            <a:srgbClr val="000000"/>
                          </a:solidFill>
                          <a:latin typeface="Arial"/>
                          <a:ea typeface="Arial"/>
                          <a:cs typeface="Arial"/>
                          <a:sym typeface="Arial"/>
                        </a:rPr>
                        <a:t>sehari-hari</a:t>
                      </a:r>
                      <a:r>
                        <a:rPr lang="en-US" sz="1400" b="0" i="0" u="none" strike="noStrike" cap="none" baseline="0" dirty="0" smtClean="0">
                          <a:solidFill>
                            <a:srgbClr val="000000"/>
                          </a:solidFill>
                          <a:latin typeface="Arial"/>
                          <a:ea typeface="Arial"/>
                          <a:cs typeface="Arial"/>
                          <a:sym typeface="Arial"/>
                        </a:rPr>
                        <a:t>. </a:t>
                      </a:r>
                      <a:r>
                        <a:rPr lang="en-US" sz="1400" b="0" i="0" u="none" strike="noStrike" cap="none" baseline="0" dirty="0" err="1" smtClean="0">
                          <a:solidFill>
                            <a:srgbClr val="000000"/>
                          </a:solidFill>
                          <a:latin typeface="Arial"/>
                          <a:ea typeface="Arial"/>
                          <a:cs typeface="Arial"/>
                          <a:sym typeface="Arial"/>
                        </a:rPr>
                        <a:t>Peserta</a:t>
                      </a:r>
                      <a:r>
                        <a:rPr lang="en-US" sz="1400" b="0" i="0" u="none" strike="noStrike" cap="none" baseline="0" dirty="0" smtClean="0">
                          <a:solidFill>
                            <a:srgbClr val="000000"/>
                          </a:solidFill>
                          <a:latin typeface="Arial"/>
                          <a:ea typeface="Arial"/>
                          <a:cs typeface="Arial"/>
                          <a:sym typeface="Arial"/>
                        </a:rPr>
                        <a:t> </a:t>
                      </a:r>
                      <a:r>
                        <a:rPr lang="en-US" sz="1400" b="0" i="0" u="none" strike="noStrike" cap="none" baseline="0" dirty="0" err="1" smtClean="0">
                          <a:solidFill>
                            <a:srgbClr val="000000"/>
                          </a:solidFill>
                          <a:latin typeface="Arial"/>
                          <a:ea typeface="Arial"/>
                          <a:cs typeface="Arial"/>
                          <a:sym typeface="Arial"/>
                        </a:rPr>
                        <a:t>didik</a:t>
                      </a:r>
                      <a:r>
                        <a:rPr lang="en-US" sz="1400" b="0" i="0" u="none" strike="noStrike" cap="none" baseline="0" dirty="0" smtClean="0">
                          <a:solidFill>
                            <a:srgbClr val="000000"/>
                          </a:solidFill>
                          <a:latin typeface="Arial"/>
                          <a:ea typeface="Arial"/>
                          <a:cs typeface="Arial"/>
                          <a:sym typeface="Arial"/>
                        </a:rPr>
                        <a:t> </a:t>
                      </a:r>
                      <a:r>
                        <a:rPr lang="en-US" sz="1400" b="0" i="0" u="none" strike="noStrike" cap="none" baseline="0" dirty="0" err="1" smtClean="0">
                          <a:solidFill>
                            <a:srgbClr val="000000"/>
                          </a:solidFill>
                          <a:latin typeface="Arial"/>
                          <a:ea typeface="Arial"/>
                          <a:cs typeface="Arial"/>
                          <a:sym typeface="Arial"/>
                        </a:rPr>
                        <a:t>dapat</a:t>
                      </a:r>
                      <a:r>
                        <a:rPr lang="en-US" sz="1400" b="0" i="0" u="none" strike="noStrike" cap="none" baseline="0" dirty="0" smtClean="0">
                          <a:solidFill>
                            <a:srgbClr val="000000"/>
                          </a:solidFill>
                          <a:latin typeface="Arial"/>
                          <a:ea typeface="Arial"/>
                          <a:cs typeface="Arial"/>
                          <a:sym typeface="Arial"/>
                        </a:rPr>
                        <a:t> </a:t>
                      </a:r>
                      <a:r>
                        <a:rPr lang="en-US" sz="1400" b="0" i="0" u="none" strike="noStrike" cap="none" baseline="0" dirty="0" err="1" smtClean="0">
                          <a:solidFill>
                            <a:srgbClr val="000000"/>
                          </a:solidFill>
                          <a:latin typeface="Arial"/>
                          <a:ea typeface="Arial"/>
                          <a:cs typeface="Arial"/>
                          <a:sym typeface="Arial"/>
                        </a:rPr>
                        <a:t>menggunakan</a:t>
                      </a:r>
                      <a:r>
                        <a:rPr lang="en-US" sz="1400" b="0" i="0" u="none" strike="noStrike" cap="none" baseline="0" dirty="0" smtClean="0">
                          <a:solidFill>
                            <a:srgbClr val="000000"/>
                          </a:solidFill>
                          <a:latin typeface="Arial"/>
                          <a:ea typeface="Arial"/>
                          <a:cs typeface="Arial"/>
                          <a:sym typeface="Arial"/>
                        </a:rPr>
                        <a:t> </a:t>
                      </a:r>
                      <a:r>
                        <a:rPr lang="en-US" sz="1400" b="0" i="0" u="none" strike="noStrike" cap="none" baseline="0" dirty="0" err="1" smtClean="0">
                          <a:solidFill>
                            <a:srgbClr val="000000"/>
                          </a:solidFill>
                          <a:latin typeface="Arial"/>
                          <a:ea typeface="Arial"/>
                          <a:cs typeface="Arial"/>
                          <a:sym typeface="Arial"/>
                        </a:rPr>
                        <a:t>bahasa</a:t>
                      </a:r>
                      <a:r>
                        <a:rPr lang="en-US" sz="1400" b="0" i="0" u="none" strike="noStrike" cap="none" baseline="0" dirty="0" smtClean="0">
                          <a:solidFill>
                            <a:srgbClr val="000000"/>
                          </a:solidFill>
                          <a:latin typeface="Arial"/>
                          <a:ea typeface="Arial"/>
                          <a:cs typeface="Arial"/>
                          <a:sym typeface="Arial"/>
                        </a:rPr>
                        <a:t> yang </a:t>
                      </a:r>
                      <a:r>
                        <a:rPr lang="en-US" sz="1400" b="0" i="0" u="none" strike="noStrike" cap="none" baseline="0" dirty="0" err="1" smtClean="0">
                          <a:solidFill>
                            <a:srgbClr val="000000"/>
                          </a:solidFill>
                          <a:latin typeface="Arial"/>
                          <a:ea typeface="Arial"/>
                          <a:cs typeface="Arial"/>
                          <a:sym typeface="Arial"/>
                        </a:rPr>
                        <a:t>tersusun</a:t>
                      </a:r>
                      <a:r>
                        <a:rPr lang="en-US" sz="1400" b="0" i="0" u="none" strike="noStrike" cap="none" baseline="0" dirty="0" smtClean="0">
                          <a:solidFill>
                            <a:srgbClr val="000000"/>
                          </a:solidFill>
                          <a:latin typeface="Arial"/>
                          <a:ea typeface="Arial"/>
                          <a:cs typeface="Arial"/>
                          <a:sym typeface="Arial"/>
                        </a:rPr>
                        <a:t> </a:t>
                      </a:r>
                      <a:r>
                        <a:rPr lang="en-US" sz="1400" b="0" i="0" u="none" strike="noStrike" cap="none" baseline="0" dirty="0" err="1" smtClean="0">
                          <a:solidFill>
                            <a:srgbClr val="000000"/>
                          </a:solidFill>
                          <a:latin typeface="Arial"/>
                          <a:ea typeface="Arial"/>
                          <a:cs typeface="Arial"/>
                          <a:sym typeface="Arial"/>
                        </a:rPr>
                        <a:t>dalam</a:t>
                      </a:r>
                      <a:r>
                        <a:rPr lang="en-US" sz="1400" b="0" i="0" u="none" strike="noStrike" cap="none" baseline="0" dirty="0" smtClean="0">
                          <a:solidFill>
                            <a:srgbClr val="000000"/>
                          </a:solidFill>
                          <a:latin typeface="Arial"/>
                          <a:ea typeface="Arial"/>
                          <a:cs typeface="Arial"/>
                          <a:sym typeface="Arial"/>
                        </a:rPr>
                        <a:t> </a:t>
                      </a:r>
                      <a:r>
                        <a:rPr lang="en-US" sz="1400" b="0" i="0" u="none" strike="noStrike" cap="none" baseline="0" dirty="0" err="1" smtClean="0">
                          <a:solidFill>
                            <a:srgbClr val="000000"/>
                          </a:solidFill>
                          <a:latin typeface="Arial"/>
                          <a:ea typeface="Arial"/>
                          <a:cs typeface="Arial"/>
                          <a:sym typeface="Arial"/>
                        </a:rPr>
                        <a:t>kegiatan</a:t>
                      </a:r>
                      <a:r>
                        <a:rPr lang="en-US" sz="1400" b="0" i="0" u="none" strike="noStrike" cap="none" baseline="0" dirty="0" smtClean="0">
                          <a:solidFill>
                            <a:srgbClr val="000000"/>
                          </a:solidFill>
                          <a:latin typeface="Arial"/>
                          <a:ea typeface="Arial"/>
                          <a:cs typeface="Arial"/>
                          <a:sym typeface="Arial"/>
                        </a:rPr>
                        <a:t> </a:t>
                      </a:r>
                      <a:r>
                        <a:rPr lang="en-US" sz="1400" b="0" i="0" u="none" strike="noStrike" cap="none" baseline="0" dirty="0" err="1" smtClean="0">
                          <a:solidFill>
                            <a:srgbClr val="000000"/>
                          </a:solidFill>
                          <a:latin typeface="Arial"/>
                          <a:ea typeface="Arial"/>
                          <a:cs typeface="Arial"/>
                          <a:sym typeface="Arial"/>
                        </a:rPr>
                        <a:t>belajar</a:t>
                      </a:r>
                      <a:r>
                        <a:rPr lang="en-US" sz="1400" b="0" i="0" u="none" strike="noStrike" cap="none" baseline="0" dirty="0" smtClean="0">
                          <a:solidFill>
                            <a:srgbClr val="000000"/>
                          </a:solidFill>
                          <a:latin typeface="Arial"/>
                          <a:ea typeface="Arial"/>
                          <a:cs typeface="Arial"/>
                          <a:sym typeface="Arial"/>
                        </a:rPr>
                        <a:t> </a:t>
                      </a:r>
                      <a:r>
                        <a:rPr lang="en-US" sz="1400" b="0" i="0" u="none" strike="noStrike" cap="none" baseline="0" dirty="0" err="1" smtClean="0">
                          <a:solidFill>
                            <a:srgbClr val="000000"/>
                          </a:solidFill>
                          <a:latin typeface="Arial"/>
                          <a:ea typeface="Arial"/>
                          <a:cs typeface="Arial"/>
                          <a:sym typeface="Arial"/>
                        </a:rPr>
                        <a:t>seperti</a:t>
                      </a:r>
                      <a:r>
                        <a:rPr lang="en-US" sz="1400" b="0" i="0" u="none" strike="noStrike" cap="none" baseline="0" dirty="0" smtClean="0">
                          <a:solidFill>
                            <a:srgbClr val="000000"/>
                          </a:solidFill>
                          <a:latin typeface="Arial"/>
                          <a:ea typeface="Arial"/>
                          <a:cs typeface="Arial"/>
                          <a:sym typeface="Arial"/>
                        </a:rPr>
                        <a:t> </a:t>
                      </a:r>
                      <a:r>
                        <a:rPr lang="en-US" sz="1400" b="0" i="0" u="none" strike="noStrike" cap="none" baseline="0" dirty="0" err="1" smtClean="0">
                          <a:solidFill>
                            <a:srgbClr val="000000"/>
                          </a:solidFill>
                          <a:latin typeface="Arial"/>
                          <a:ea typeface="Arial"/>
                          <a:cs typeface="Arial"/>
                          <a:sym typeface="Arial"/>
                        </a:rPr>
                        <a:t>membuat</a:t>
                      </a:r>
                      <a:r>
                        <a:rPr lang="en-US" sz="1400" b="0" i="0" u="none" strike="noStrike" cap="none" baseline="0" dirty="0" smtClean="0">
                          <a:solidFill>
                            <a:srgbClr val="000000"/>
                          </a:solidFill>
                          <a:latin typeface="Arial"/>
                          <a:ea typeface="Arial"/>
                          <a:cs typeface="Arial"/>
                          <a:sym typeface="Arial"/>
                        </a:rPr>
                        <a:t> </a:t>
                      </a:r>
                      <a:r>
                        <a:rPr lang="en-US" sz="1400" b="0" i="0" u="none" strike="noStrike" cap="none" baseline="0" dirty="0" err="1" smtClean="0">
                          <a:solidFill>
                            <a:srgbClr val="000000"/>
                          </a:solidFill>
                          <a:latin typeface="Arial"/>
                          <a:ea typeface="Arial"/>
                          <a:cs typeface="Arial"/>
                          <a:sym typeface="Arial"/>
                        </a:rPr>
                        <a:t>pertanyaan</a:t>
                      </a:r>
                      <a:r>
                        <a:rPr lang="en-US" sz="1400" b="0" i="0" u="none" strike="noStrike" cap="none" baseline="0" dirty="0" smtClean="0">
                          <a:solidFill>
                            <a:srgbClr val="000000"/>
                          </a:solidFill>
                          <a:latin typeface="Arial"/>
                          <a:ea typeface="Arial"/>
                          <a:cs typeface="Arial"/>
                          <a:sym typeface="Arial"/>
                        </a:rPr>
                        <a:t> </a:t>
                      </a:r>
                      <a:r>
                        <a:rPr lang="en-US" sz="1400" b="0" i="0" u="none" strike="noStrike" cap="none" baseline="0" dirty="0" err="1" smtClean="0">
                          <a:solidFill>
                            <a:srgbClr val="000000"/>
                          </a:solidFill>
                          <a:latin typeface="Arial"/>
                          <a:ea typeface="Arial"/>
                          <a:cs typeface="Arial"/>
                          <a:sym typeface="Arial"/>
                        </a:rPr>
                        <a:t>sederhana</a:t>
                      </a:r>
                      <a:r>
                        <a:rPr lang="en-US" sz="1400" b="0" i="0" u="none" strike="noStrike" cap="none" baseline="0" dirty="0" smtClean="0">
                          <a:solidFill>
                            <a:srgbClr val="000000"/>
                          </a:solidFill>
                          <a:latin typeface="Arial"/>
                          <a:ea typeface="Arial"/>
                          <a:cs typeface="Arial"/>
                          <a:sym typeface="Arial"/>
                        </a:rPr>
                        <a:t>. </a:t>
                      </a:r>
                      <a:r>
                        <a:rPr lang="en-US" sz="1400" b="0" i="0" u="none" strike="noStrike" cap="none" baseline="0" dirty="0" err="1" smtClean="0">
                          <a:solidFill>
                            <a:srgbClr val="000000"/>
                          </a:solidFill>
                          <a:latin typeface="Arial"/>
                          <a:ea typeface="Arial"/>
                          <a:cs typeface="Arial"/>
                          <a:sym typeface="Arial"/>
                        </a:rPr>
                        <a:t>Peserta</a:t>
                      </a:r>
                      <a:r>
                        <a:rPr lang="en-US" sz="1400" b="0" i="0" u="none" strike="noStrike" cap="none" baseline="0" dirty="0" smtClean="0">
                          <a:solidFill>
                            <a:srgbClr val="000000"/>
                          </a:solidFill>
                          <a:latin typeface="Arial"/>
                          <a:ea typeface="Arial"/>
                          <a:cs typeface="Arial"/>
                          <a:sym typeface="Arial"/>
                        </a:rPr>
                        <a:t> </a:t>
                      </a:r>
                      <a:r>
                        <a:rPr lang="en-US" sz="1400" b="0" i="0" u="none" strike="noStrike" cap="none" baseline="0" dirty="0" err="1" smtClean="0">
                          <a:solidFill>
                            <a:srgbClr val="000000"/>
                          </a:solidFill>
                          <a:latin typeface="Arial"/>
                          <a:ea typeface="Arial"/>
                          <a:cs typeface="Arial"/>
                          <a:sym typeface="Arial"/>
                        </a:rPr>
                        <a:t>didik</a:t>
                      </a:r>
                      <a:r>
                        <a:rPr lang="en-US" sz="1400" b="0" i="0" u="none" strike="noStrike" cap="none" baseline="0" dirty="0" smtClean="0">
                          <a:solidFill>
                            <a:srgbClr val="000000"/>
                          </a:solidFill>
                          <a:latin typeface="Arial"/>
                          <a:ea typeface="Arial"/>
                          <a:cs typeface="Arial"/>
                          <a:sym typeface="Arial"/>
                        </a:rPr>
                        <a:t> </a:t>
                      </a:r>
                      <a:r>
                        <a:rPr lang="en-US" sz="1400" b="0" i="0" u="none" strike="noStrike" cap="none" baseline="0" dirty="0" err="1" smtClean="0">
                          <a:solidFill>
                            <a:srgbClr val="000000"/>
                          </a:solidFill>
                          <a:latin typeface="Arial"/>
                          <a:ea typeface="Arial"/>
                          <a:cs typeface="Arial"/>
                          <a:sym typeface="Arial"/>
                        </a:rPr>
                        <a:t>mengidentifikasi</a:t>
                      </a:r>
                      <a:r>
                        <a:rPr lang="en-US" sz="1400" b="0" i="0" u="none" strike="noStrike" cap="none" baseline="0" dirty="0" smtClean="0">
                          <a:solidFill>
                            <a:srgbClr val="000000"/>
                          </a:solidFill>
                          <a:latin typeface="Arial"/>
                          <a:ea typeface="Arial"/>
                          <a:cs typeface="Arial"/>
                          <a:sym typeface="Arial"/>
                        </a:rPr>
                        <a:t> </a:t>
                      </a:r>
                      <a:r>
                        <a:rPr lang="en-US" sz="1400" b="0" i="0" u="none" strike="noStrike" cap="none" baseline="0" dirty="0" err="1" smtClean="0">
                          <a:solidFill>
                            <a:srgbClr val="000000"/>
                          </a:solidFill>
                          <a:latin typeface="Arial"/>
                          <a:ea typeface="Arial"/>
                          <a:cs typeface="Arial"/>
                          <a:sym typeface="Arial"/>
                        </a:rPr>
                        <a:t>teks</a:t>
                      </a:r>
                      <a:r>
                        <a:rPr lang="en-US" sz="1400" b="0" i="0" u="none" strike="noStrike" cap="none" baseline="0" dirty="0" smtClean="0">
                          <a:solidFill>
                            <a:srgbClr val="000000"/>
                          </a:solidFill>
                          <a:latin typeface="Arial"/>
                          <a:ea typeface="Arial"/>
                          <a:cs typeface="Arial"/>
                          <a:sym typeface="Arial"/>
                        </a:rPr>
                        <a:t> </a:t>
                      </a:r>
                      <a:r>
                        <a:rPr lang="en-US" sz="1400" b="0" i="0" u="none" strike="noStrike" cap="none" baseline="0" dirty="0" err="1" smtClean="0">
                          <a:solidFill>
                            <a:srgbClr val="000000"/>
                          </a:solidFill>
                          <a:latin typeface="Arial"/>
                          <a:ea typeface="Arial"/>
                          <a:cs typeface="Arial"/>
                          <a:sym typeface="Arial"/>
                        </a:rPr>
                        <a:t>deskripsi</a:t>
                      </a:r>
                      <a:r>
                        <a:rPr lang="en-US" sz="1400" b="0" i="0" u="none" strike="noStrike" cap="none" baseline="0" dirty="0" smtClean="0">
                          <a:solidFill>
                            <a:srgbClr val="000000"/>
                          </a:solidFill>
                          <a:latin typeface="Arial"/>
                          <a:ea typeface="Arial"/>
                          <a:cs typeface="Arial"/>
                          <a:sym typeface="Arial"/>
                        </a:rPr>
                        <a:t> </a:t>
                      </a:r>
                      <a:r>
                        <a:rPr lang="en-US" sz="1400" b="0" i="0" u="none" strike="noStrike" cap="none" baseline="0" dirty="0" err="1" smtClean="0">
                          <a:solidFill>
                            <a:srgbClr val="000000"/>
                          </a:solidFill>
                          <a:latin typeface="Arial"/>
                          <a:ea typeface="Arial"/>
                          <a:cs typeface="Arial"/>
                          <a:sym typeface="Arial"/>
                        </a:rPr>
                        <a:t>sederhana</a:t>
                      </a:r>
                      <a:r>
                        <a:rPr lang="en-US" sz="1400" b="0" i="0" u="none" strike="noStrike" cap="none" baseline="0" dirty="0" smtClean="0">
                          <a:solidFill>
                            <a:srgbClr val="000000"/>
                          </a:solidFill>
                          <a:latin typeface="Arial"/>
                          <a:ea typeface="Arial"/>
                          <a:cs typeface="Arial"/>
                          <a:sym typeface="Arial"/>
                        </a:rPr>
                        <a:t>. By the end of phase E, students use English to interact in expanding language range of predictable social and classroom situations. They use formulaic language to participate in learning activities such as asking simple questions. Students identify simple descriptive text. </a:t>
                      </a:r>
                      <a:endParaRPr sz="800" u="none" strike="noStrike" cap="none" dirty="0">
                        <a:latin typeface="Candara"/>
                        <a:ea typeface="Candara"/>
                        <a:cs typeface="Candara"/>
                        <a:sym typeface="Candara"/>
                      </a:endParaRPr>
                    </a:p>
                  </a:txBody>
                  <a:tcPr marL="91425" marR="91425" marT="91425" marB="91425">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400" b="0" i="0" u="none" strike="noStrike" cap="none" baseline="0" dirty="0" err="1" smtClean="0">
                          <a:solidFill>
                            <a:srgbClr val="000000"/>
                          </a:solidFill>
                          <a:latin typeface="Arial"/>
                          <a:ea typeface="Arial"/>
                          <a:cs typeface="Arial"/>
                          <a:sym typeface="Arial"/>
                        </a:rPr>
                        <a:t>Menyimak-Berbicara</a:t>
                      </a:r>
                      <a:r>
                        <a:rPr lang="en-US" sz="1400" b="0" i="0" u="none" strike="noStrike" cap="none" baseline="0" dirty="0" smtClean="0">
                          <a:solidFill>
                            <a:srgbClr val="000000"/>
                          </a:solidFill>
                          <a:latin typeface="Arial"/>
                          <a:ea typeface="Arial"/>
                          <a:cs typeface="Arial"/>
                          <a:sym typeface="Arial"/>
                        </a:rPr>
                        <a:t> Listening- Speaking </a:t>
                      </a:r>
                      <a:endParaRPr sz="1100" u="none" strike="noStrike" cap="none" dirty="0">
                        <a:latin typeface="Candara"/>
                        <a:ea typeface="Candara"/>
                        <a:cs typeface="Candara"/>
                        <a:sym typeface="Candara"/>
                      </a:endParaRPr>
                    </a:p>
                  </a:txBody>
                  <a:tcPr marL="91425" marR="91425" marT="91425" marB="91425">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sz="800" u="none" strike="noStrike" cap="none" smtClean="0">
                          <a:latin typeface="Candara"/>
                          <a:ea typeface="Candara"/>
                          <a:cs typeface="Candara"/>
                          <a:sym typeface="Candara"/>
                        </a:rPr>
                        <a:t>1.</a:t>
                      </a:r>
                      <a:endParaRPr sz="800" u="none" strike="noStrike" cap="none">
                        <a:latin typeface="Candara"/>
                        <a:ea typeface="Candara"/>
                        <a:cs typeface="Candara"/>
                        <a:sym typeface="Candara"/>
                      </a:endParaRPr>
                    </a:p>
                  </a:txBody>
                  <a:tcPr marL="91425" marR="91425" marT="91425" marB="91425"/>
                </a:tc>
              </a:tr>
              <a:tr h="381000">
                <a:tc>
                  <a:txBody>
                    <a:bodyPr/>
                    <a:lstStyle/>
                    <a:p>
                      <a:pPr marL="0" marR="0" lvl="0" indent="0" algn="l" rtl="0">
                        <a:lnSpc>
                          <a:spcPct val="100000"/>
                        </a:lnSpc>
                        <a:spcBef>
                          <a:spcPts val="0"/>
                        </a:spcBef>
                        <a:spcAft>
                          <a:spcPts val="0"/>
                        </a:spcAft>
                        <a:buClr>
                          <a:srgbClr val="000000"/>
                        </a:buClr>
                        <a:buSzPts val="1000"/>
                        <a:buFont typeface="Arial"/>
                        <a:buNone/>
                      </a:pPr>
                      <a:endParaRPr sz="800" u="none" strike="noStrike" cap="none">
                        <a:latin typeface="Candara"/>
                        <a:ea typeface="Candara"/>
                        <a:cs typeface="Candara"/>
                        <a:sym typeface="Candara"/>
                      </a:endParaRPr>
                    </a:p>
                  </a:txBody>
                  <a:tcPr marL="91425" marR="91425" marT="91425" marB="91425">
                    <a:lnR w="9525" cap="flat" cmpd="sng">
                      <a:solidFill>
                        <a:srgbClr val="9E9E9E"/>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000"/>
                        <a:buFont typeface="Arial"/>
                        <a:buNone/>
                      </a:pPr>
                      <a:endParaRPr sz="800" u="none" strike="noStrike" cap="none" dirty="0">
                        <a:latin typeface="Candara"/>
                        <a:ea typeface="Candara"/>
                        <a:cs typeface="Candara"/>
                        <a:sym typeface="Candar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100" u="none" strike="noStrike" cap="none">
                          <a:latin typeface="Candara"/>
                          <a:ea typeface="Candara"/>
                          <a:cs typeface="Candara"/>
                          <a:sym typeface="Candara"/>
                        </a:rPr>
                        <a:t>1.</a:t>
                      </a:r>
                      <a:endParaRPr sz="1100" u="none" strike="noStrike" cap="none">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000"/>
                        <a:buFont typeface="Arial"/>
                        <a:buNone/>
                      </a:pPr>
                      <a:r>
                        <a:rPr lang="en-US" sz="1100" u="none" strike="noStrike" cap="none">
                          <a:latin typeface="Candara"/>
                          <a:ea typeface="Candara"/>
                          <a:cs typeface="Candara"/>
                          <a:sym typeface="Candara"/>
                        </a:rPr>
                        <a:t>2.</a:t>
                      </a:r>
                      <a:endParaRPr sz="1100" u="none" strike="noStrike" cap="none">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000"/>
                        <a:buFont typeface="Arial"/>
                        <a:buNone/>
                      </a:pPr>
                      <a:r>
                        <a:rPr lang="en-US" sz="1100" u="none" strike="noStrike" cap="none">
                          <a:latin typeface="Candara"/>
                          <a:ea typeface="Candara"/>
                          <a:cs typeface="Candara"/>
                          <a:sym typeface="Candara"/>
                        </a:rPr>
                        <a:t>3.</a:t>
                      </a:r>
                      <a:endParaRPr sz="1100" u="none" strike="noStrike" cap="none">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000"/>
                        <a:buFont typeface="Arial"/>
                        <a:buNone/>
                      </a:pPr>
                      <a:r>
                        <a:rPr lang="en-US" sz="1100" u="none" strike="noStrike" cap="none">
                          <a:latin typeface="Candara"/>
                          <a:ea typeface="Candara"/>
                          <a:cs typeface="Candara"/>
                          <a:sym typeface="Candara"/>
                        </a:rPr>
                        <a:t>4.</a:t>
                      </a:r>
                      <a:endParaRPr sz="1100" u="none" strike="noStrike" cap="none">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000"/>
                        <a:buFont typeface="Arial"/>
                        <a:buNone/>
                      </a:pPr>
                      <a:r>
                        <a:rPr lang="en-US" sz="1100" u="none" strike="noStrike" cap="none">
                          <a:latin typeface="Candara"/>
                          <a:ea typeface="Candara"/>
                          <a:cs typeface="Candara"/>
                          <a:sym typeface="Candara"/>
                        </a:rPr>
                        <a:t>5.</a:t>
                      </a:r>
                      <a:endParaRPr sz="1100" u="none" strike="noStrike" cap="none">
                        <a:latin typeface="Candara"/>
                        <a:ea typeface="Candara"/>
                        <a:cs typeface="Candara"/>
                        <a:sym typeface="Candar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sz="800" u="none" strike="noStrike" cap="none">
                        <a:latin typeface="Candara"/>
                        <a:ea typeface="Candara"/>
                        <a:cs typeface="Candara"/>
                        <a:sym typeface="Candara"/>
                      </a:endParaRPr>
                    </a:p>
                  </a:txBody>
                  <a:tcPr marL="91425" marR="91425" marT="91425" marB="91425">
                    <a:lnL w="9525" cap="flat" cmpd="sng">
                      <a:solidFill>
                        <a:srgbClr val="9E9E9E"/>
                      </a:solidFill>
                      <a:prstDash val="solid"/>
                      <a:round/>
                      <a:headEnd type="none" w="sm" len="sm"/>
                      <a:tailEnd type="none" w="sm" len="sm"/>
                    </a:lnL>
                  </a:tcPr>
                </a:tc>
              </a:tr>
              <a:tr h="381000">
                <a:tc>
                  <a:txBody>
                    <a:bodyPr/>
                    <a:lstStyle/>
                    <a:p>
                      <a:pPr marL="0" marR="0" lvl="0" indent="0" algn="l" rtl="0">
                        <a:lnSpc>
                          <a:spcPct val="100000"/>
                        </a:lnSpc>
                        <a:spcBef>
                          <a:spcPts val="0"/>
                        </a:spcBef>
                        <a:spcAft>
                          <a:spcPts val="0"/>
                        </a:spcAft>
                        <a:buClr>
                          <a:srgbClr val="000000"/>
                        </a:buClr>
                        <a:buSzPts val="1000"/>
                        <a:buFont typeface="Arial"/>
                        <a:buNone/>
                      </a:pPr>
                      <a:endParaRPr sz="800" u="none" strike="noStrike" cap="none">
                        <a:latin typeface="Candara"/>
                        <a:ea typeface="Candara"/>
                        <a:cs typeface="Candara"/>
                        <a:sym typeface="Candara"/>
                      </a:endParaRPr>
                    </a:p>
                  </a:txBody>
                  <a:tcPr marL="91425" marR="91425" marT="91425" marB="91425">
                    <a:lnR w="9525" cap="flat" cmpd="sng">
                      <a:solidFill>
                        <a:srgbClr val="9E9E9E"/>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000"/>
                        <a:buFont typeface="Arial"/>
                        <a:buNone/>
                      </a:pPr>
                      <a:endParaRPr sz="800" u="none" strike="noStrike" cap="none">
                        <a:latin typeface="Candara"/>
                        <a:ea typeface="Candara"/>
                        <a:cs typeface="Candara"/>
                        <a:sym typeface="Candar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100" u="none" strike="noStrike" cap="none">
                          <a:latin typeface="Candara"/>
                          <a:ea typeface="Candara"/>
                          <a:cs typeface="Candara"/>
                          <a:sym typeface="Candara"/>
                        </a:rPr>
                        <a:t>1.</a:t>
                      </a:r>
                      <a:endParaRPr sz="1100" u="none" strike="noStrike" cap="none">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000"/>
                        <a:buFont typeface="Arial"/>
                        <a:buNone/>
                      </a:pPr>
                      <a:r>
                        <a:rPr lang="en-US" sz="1100" u="none" strike="noStrike" cap="none">
                          <a:latin typeface="Candara"/>
                          <a:ea typeface="Candara"/>
                          <a:cs typeface="Candara"/>
                          <a:sym typeface="Candara"/>
                        </a:rPr>
                        <a:t>2.</a:t>
                      </a:r>
                      <a:endParaRPr sz="1100" u="none" strike="noStrike" cap="none">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000"/>
                        <a:buFont typeface="Arial"/>
                        <a:buNone/>
                      </a:pPr>
                      <a:r>
                        <a:rPr lang="en-US" sz="1100" u="none" strike="noStrike" cap="none">
                          <a:latin typeface="Candara"/>
                          <a:ea typeface="Candara"/>
                          <a:cs typeface="Candara"/>
                          <a:sym typeface="Candara"/>
                        </a:rPr>
                        <a:t>3.</a:t>
                      </a:r>
                      <a:endParaRPr sz="1100" u="none" strike="noStrike" cap="none">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000"/>
                        <a:buFont typeface="Arial"/>
                        <a:buNone/>
                      </a:pPr>
                      <a:r>
                        <a:rPr lang="en-US" sz="1100" u="none" strike="noStrike" cap="none">
                          <a:latin typeface="Candara"/>
                          <a:ea typeface="Candara"/>
                          <a:cs typeface="Candara"/>
                          <a:sym typeface="Candara"/>
                        </a:rPr>
                        <a:t>4.</a:t>
                      </a:r>
                      <a:endParaRPr sz="1100" u="none" strike="noStrike" cap="none">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000"/>
                        <a:buFont typeface="Arial"/>
                        <a:buNone/>
                      </a:pPr>
                      <a:r>
                        <a:rPr lang="en-US" sz="1100" u="none" strike="noStrike" cap="none">
                          <a:latin typeface="Candara"/>
                          <a:ea typeface="Candara"/>
                          <a:cs typeface="Candara"/>
                          <a:sym typeface="Candara"/>
                        </a:rPr>
                        <a:t>5.</a:t>
                      </a:r>
                      <a:endParaRPr sz="1100" u="none" strike="noStrike" cap="none">
                        <a:latin typeface="Candara"/>
                        <a:ea typeface="Candara"/>
                        <a:cs typeface="Candara"/>
                        <a:sym typeface="Candar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sz="800" u="none" strike="noStrike" cap="none">
                        <a:latin typeface="Candara"/>
                        <a:ea typeface="Candara"/>
                        <a:cs typeface="Candara"/>
                        <a:sym typeface="Candara"/>
                      </a:endParaRPr>
                    </a:p>
                  </a:txBody>
                  <a:tcPr marL="91425" marR="91425" marT="91425" marB="91425">
                    <a:lnL w="9525" cap="flat" cmpd="sng">
                      <a:solidFill>
                        <a:srgbClr val="9E9E9E"/>
                      </a:solidFill>
                      <a:prstDash val="solid"/>
                      <a:round/>
                      <a:headEnd type="none" w="sm" len="sm"/>
                      <a:tailEnd type="none" w="sm" len="sm"/>
                    </a:lnL>
                  </a:tcPr>
                </a:tc>
              </a:tr>
            </a:tbl>
          </a:graphicData>
        </a:graphic>
      </p:graphicFrame>
      <p:sp>
        <p:nvSpPr>
          <p:cNvPr id="329" name="Google Shape;329;g11c8c22f7b8_2_335"/>
          <p:cNvSpPr txBox="1"/>
          <p:nvPr/>
        </p:nvSpPr>
        <p:spPr>
          <a:xfrm>
            <a:off x="491575" y="5633200"/>
            <a:ext cx="9561000" cy="1108200"/>
          </a:xfrm>
          <a:prstGeom prst="rect">
            <a:avLst/>
          </a:prstGeom>
          <a:noFill/>
          <a:ln>
            <a:noFill/>
          </a:ln>
        </p:spPr>
        <p:txBody>
          <a:bodyPr spcFirstLastPara="1" wrap="square" lIns="91425" tIns="91425" rIns="91425" bIns="91425" anchor="t" anchorCtr="0">
            <a:spAutoFit/>
          </a:bodyPr>
          <a:lstStyle/>
          <a:p>
            <a:pPr marL="457200" marR="0" lvl="0" indent="-317500" algn="l" rtl="0">
              <a:lnSpc>
                <a:spcPct val="100000"/>
              </a:lnSpc>
              <a:spcBef>
                <a:spcPts val="0"/>
              </a:spcBef>
              <a:spcAft>
                <a:spcPts val="0"/>
              </a:spcAft>
              <a:buClr>
                <a:srgbClr val="000000"/>
              </a:buClr>
              <a:buSzPts val="1400"/>
              <a:buFont typeface="Candara"/>
              <a:buAutoNum type="arabicPeriod"/>
            </a:pPr>
            <a:r>
              <a:rPr lang="en-US" sz="1400" b="0" i="0" u="none" strike="noStrike" cap="none" dirty="0" err="1">
                <a:solidFill>
                  <a:srgbClr val="000000"/>
                </a:solidFill>
                <a:latin typeface="Candara"/>
                <a:ea typeface="Candara"/>
                <a:cs typeface="Candara"/>
                <a:sym typeface="Candara"/>
              </a:rPr>
              <a:t>Peserta</a:t>
            </a:r>
            <a:r>
              <a:rPr lang="en-US" sz="1400" b="0" i="0" u="none" strike="noStrike" cap="none" dirty="0">
                <a:solidFill>
                  <a:srgbClr val="000000"/>
                </a:solidFill>
                <a:latin typeface="Candara"/>
                <a:ea typeface="Candara"/>
                <a:cs typeface="Candara"/>
                <a:sym typeface="Candara"/>
              </a:rPr>
              <a:t> </a:t>
            </a:r>
            <a:r>
              <a:rPr lang="en-US" sz="1400" b="0" i="0" u="none" strike="noStrike" cap="none" dirty="0" err="1">
                <a:solidFill>
                  <a:srgbClr val="000000"/>
                </a:solidFill>
                <a:latin typeface="Candara"/>
                <a:ea typeface="Candara"/>
                <a:cs typeface="Candara"/>
                <a:sym typeface="Candara"/>
              </a:rPr>
              <a:t>dipersilakan</a:t>
            </a:r>
            <a:r>
              <a:rPr lang="en-US" sz="1400" b="0" i="0" u="none" strike="noStrike" cap="none" dirty="0">
                <a:solidFill>
                  <a:srgbClr val="000000"/>
                </a:solidFill>
                <a:latin typeface="Candara"/>
                <a:ea typeface="Candara"/>
                <a:cs typeface="Candara"/>
                <a:sym typeface="Candara"/>
              </a:rPr>
              <a:t> </a:t>
            </a:r>
            <a:r>
              <a:rPr lang="en-US" sz="1400" b="0" i="0" u="none" strike="noStrike" cap="none" dirty="0" err="1">
                <a:solidFill>
                  <a:srgbClr val="000000"/>
                </a:solidFill>
                <a:latin typeface="Candara"/>
                <a:ea typeface="Candara"/>
                <a:cs typeface="Candara"/>
                <a:sym typeface="Candara"/>
              </a:rPr>
              <a:t>memodifikasi</a:t>
            </a:r>
            <a:r>
              <a:rPr lang="en-US" sz="1400" b="0" i="0" u="none" strike="noStrike" cap="none" dirty="0">
                <a:solidFill>
                  <a:srgbClr val="000000"/>
                </a:solidFill>
                <a:latin typeface="Candara"/>
                <a:ea typeface="Candara"/>
                <a:cs typeface="Candara"/>
                <a:sym typeface="Candara"/>
              </a:rPr>
              <a:t> </a:t>
            </a:r>
            <a:r>
              <a:rPr lang="en-US" sz="1400" b="0" i="0" u="none" strike="noStrike" cap="none" dirty="0" err="1">
                <a:solidFill>
                  <a:srgbClr val="000000"/>
                </a:solidFill>
                <a:latin typeface="Candara"/>
                <a:ea typeface="Candara"/>
                <a:cs typeface="Candara"/>
                <a:sym typeface="Candara"/>
              </a:rPr>
              <a:t>lembar</a:t>
            </a:r>
            <a:r>
              <a:rPr lang="en-US" sz="1400" b="0" i="0" u="none" strike="noStrike" cap="none" dirty="0">
                <a:solidFill>
                  <a:srgbClr val="000000"/>
                </a:solidFill>
                <a:latin typeface="Candara"/>
                <a:ea typeface="Candara"/>
                <a:cs typeface="Candara"/>
                <a:sym typeface="Candara"/>
              </a:rPr>
              <a:t> </a:t>
            </a:r>
            <a:r>
              <a:rPr lang="en-US" sz="1400" b="0" i="0" u="none" strike="noStrike" cap="none" dirty="0" err="1">
                <a:solidFill>
                  <a:srgbClr val="000000"/>
                </a:solidFill>
                <a:latin typeface="Candara"/>
                <a:ea typeface="Candara"/>
                <a:cs typeface="Candara"/>
                <a:sym typeface="Candara"/>
              </a:rPr>
              <a:t>kerja</a:t>
            </a:r>
            <a:r>
              <a:rPr lang="en-US" sz="1400" b="0" i="0" u="none" strike="noStrike" cap="none" dirty="0">
                <a:solidFill>
                  <a:srgbClr val="000000"/>
                </a:solidFill>
                <a:latin typeface="Candara"/>
                <a:ea typeface="Candara"/>
                <a:cs typeface="Candara"/>
                <a:sym typeface="Candara"/>
              </a:rPr>
              <a:t> </a:t>
            </a:r>
            <a:r>
              <a:rPr lang="en-US" sz="1400" b="0" i="0" u="none" strike="noStrike" cap="none" dirty="0" err="1">
                <a:solidFill>
                  <a:srgbClr val="000000"/>
                </a:solidFill>
                <a:latin typeface="Candara"/>
                <a:ea typeface="Candara"/>
                <a:cs typeface="Candara"/>
                <a:sym typeface="Candara"/>
              </a:rPr>
              <a:t>ini</a:t>
            </a:r>
            <a:r>
              <a:rPr lang="en-US" sz="1400" b="0" i="0" u="none" strike="noStrike" cap="none" dirty="0">
                <a:solidFill>
                  <a:srgbClr val="000000"/>
                </a:solidFill>
                <a:latin typeface="Candara"/>
                <a:ea typeface="Candara"/>
                <a:cs typeface="Candara"/>
                <a:sym typeface="Candara"/>
              </a:rPr>
              <a:t> </a:t>
            </a:r>
            <a:r>
              <a:rPr lang="en-US" sz="1400" b="0" i="0" u="none" strike="noStrike" cap="none" dirty="0" err="1">
                <a:solidFill>
                  <a:srgbClr val="000000"/>
                </a:solidFill>
                <a:latin typeface="Candara"/>
                <a:ea typeface="Candara"/>
                <a:cs typeface="Candara"/>
                <a:sym typeface="Candara"/>
              </a:rPr>
              <a:t>menjadi</a:t>
            </a:r>
            <a:r>
              <a:rPr lang="en-US" sz="1400" b="0" i="0" u="none" strike="noStrike" cap="none" dirty="0">
                <a:solidFill>
                  <a:srgbClr val="000000"/>
                </a:solidFill>
                <a:latin typeface="Candara"/>
                <a:ea typeface="Candara"/>
                <a:cs typeface="Candara"/>
                <a:sym typeface="Candara"/>
              </a:rPr>
              <a:t> </a:t>
            </a:r>
            <a:r>
              <a:rPr lang="en-US" sz="1400" b="0" i="0" u="none" strike="noStrike" cap="none" dirty="0" err="1">
                <a:solidFill>
                  <a:srgbClr val="000000"/>
                </a:solidFill>
                <a:latin typeface="Candara"/>
                <a:ea typeface="Candara"/>
                <a:cs typeface="Candara"/>
                <a:sym typeface="Candara"/>
              </a:rPr>
              <a:t>bagan</a:t>
            </a:r>
            <a:r>
              <a:rPr lang="en-US" sz="1400" b="0" i="0" u="none" strike="noStrike" cap="none" dirty="0">
                <a:solidFill>
                  <a:srgbClr val="000000"/>
                </a:solidFill>
                <a:latin typeface="Candara"/>
                <a:ea typeface="Candara"/>
                <a:cs typeface="Candara"/>
                <a:sym typeface="Candara"/>
              </a:rPr>
              <a:t> </a:t>
            </a:r>
            <a:r>
              <a:rPr lang="en-US" sz="1400" b="0" i="0" u="none" strike="noStrike" cap="none" dirty="0" err="1">
                <a:solidFill>
                  <a:srgbClr val="000000"/>
                </a:solidFill>
                <a:latin typeface="Candara"/>
                <a:ea typeface="Candara"/>
                <a:cs typeface="Candara"/>
                <a:sym typeface="Candara"/>
              </a:rPr>
              <a:t>atau</a:t>
            </a:r>
            <a:r>
              <a:rPr lang="en-US" sz="1400" b="0" i="0" u="none" strike="noStrike" cap="none" dirty="0">
                <a:solidFill>
                  <a:srgbClr val="000000"/>
                </a:solidFill>
                <a:latin typeface="Candara"/>
                <a:ea typeface="Candara"/>
                <a:cs typeface="Candara"/>
                <a:sym typeface="Candara"/>
              </a:rPr>
              <a:t> </a:t>
            </a:r>
            <a:r>
              <a:rPr lang="en-US" sz="1400" b="0" i="0" u="none" strike="noStrike" cap="none" dirty="0" err="1">
                <a:solidFill>
                  <a:srgbClr val="000000"/>
                </a:solidFill>
                <a:latin typeface="Candara"/>
                <a:ea typeface="Candara"/>
                <a:cs typeface="Candara"/>
                <a:sym typeface="Candara"/>
              </a:rPr>
              <a:t>peta</a:t>
            </a:r>
            <a:r>
              <a:rPr lang="en-US" sz="1400" b="0" i="0" u="none" strike="noStrike" cap="none" dirty="0">
                <a:solidFill>
                  <a:srgbClr val="000000"/>
                </a:solidFill>
                <a:latin typeface="Candara"/>
                <a:ea typeface="Candara"/>
                <a:cs typeface="Candara"/>
                <a:sym typeface="Candara"/>
              </a:rPr>
              <a:t> </a:t>
            </a:r>
            <a:r>
              <a:rPr lang="en-US" sz="1400" b="0" i="0" u="none" strike="noStrike" cap="none" dirty="0" err="1">
                <a:solidFill>
                  <a:srgbClr val="000000"/>
                </a:solidFill>
                <a:latin typeface="Candara"/>
                <a:ea typeface="Candara"/>
                <a:cs typeface="Candara"/>
                <a:sym typeface="Candara"/>
              </a:rPr>
              <a:t>pikiran</a:t>
            </a:r>
            <a:r>
              <a:rPr lang="en-US" sz="1400" b="0" i="0" u="none" strike="noStrike" cap="none" dirty="0">
                <a:solidFill>
                  <a:srgbClr val="000000"/>
                </a:solidFill>
                <a:latin typeface="Candara"/>
                <a:ea typeface="Candara"/>
                <a:cs typeface="Candara"/>
                <a:sym typeface="Candara"/>
              </a:rPr>
              <a:t> </a:t>
            </a:r>
            <a:r>
              <a:rPr lang="en-US" sz="1400" b="0" i="0" u="none" strike="noStrike" cap="none" dirty="0" err="1">
                <a:solidFill>
                  <a:srgbClr val="000000"/>
                </a:solidFill>
                <a:latin typeface="Candara"/>
                <a:ea typeface="Candara"/>
                <a:cs typeface="Candara"/>
                <a:sym typeface="Candara"/>
              </a:rPr>
              <a:t>sesuai</a:t>
            </a:r>
            <a:r>
              <a:rPr lang="en-US" sz="1400" b="0" i="0" u="none" strike="noStrike" cap="none" dirty="0">
                <a:solidFill>
                  <a:srgbClr val="000000"/>
                </a:solidFill>
                <a:latin typeface="Candara"/>
                <a:ea typeface="Candara"/>
                <a:cs typeface="Candara"/>
                <a:sym typeface="Candara"/>
              </a:rPr>
              <a:t> </a:t>
            </a:r>
            <a:r>
              <a:rPr lang="en-US" sz="1400" b="0" i="0" u="none" strike="noStrike" cap="none" dirty="0" err="1">
                <a:solidFill>
                  <a:srgbClr val="000000"/>
                </a:solidFill>
                <a:latin typeface="Candara"/>
                <a:ea typeface="Candara"/>
                <a:cs typeface="Candara"/>
                <a:sym typeface="Candara"/>
              </a:rPr>
              <a:t>kebutuhan</a:t>
            </a:r>
            <a:r>
              <a:rPr lang="en-US" sz="1400" b="0" i="0" u="none" strike="noStrike" cap="none" dirty="0">
                <a:solidFill>
                  <a:srgbClr val="000000"/>
                </a:solidFill>
                <a:latin typeface="Candara"/>
                <a:ea typeface="Candara"/>
                <a:cs typeface="Candara"/>
                <a:sym typeface="Candara"/>
              </a:rPr>
              <a:t> </a:t>
            </a:r>
            <a:r>
              <a:rPr lang="en-US" sz="1400" b="0" i="0" u="none" strike="noStrike" cap="none" dirty="0" err="1">
                <a:solidFill>
                  <a:srgbClr val="000000"/>
                </a:solidFill>
                <a:latin typeface="Candara"/>
                <a:ea typeface="Candara"/>
                <a:cs typeface="Candara"/>
                <a:sym typeface="Candara"/>
              </a:rPr>
              <a:t>kelompok</a:t>
            </a:r>
            <a:r>
              <a:rPr lang="en-US" sz="1400" b="0" i="0" u="none" strike="noStrike" cap="none" dirty="0">
                <a:solidFill>
                  <a:srgbClr val="000000"/>
                </a:solidFill>
                <a:latin typeface="Candara"/>
                <a:ea typeface="Candara"/>
                <a:cs typeface="Candara"/>
                <a:sym typeface="Candara"/>
              </a:rPr>
              <a:t>.</a:t>
            </a:r>
            <a:endParaRPr sz="1400" b="0" i="0" u="none" strike="noStrike" cap="none" dirty="0">
              <a:solidFill>
                <a:srgbClr val="000000"/>
              </a:solidFill>
              <a:latin typeface="Candara"/>
              <a:ea typeface="Candara"/>
              <a:cs typeface="Candara"/>
              <a:sym typeface="Candara"/>
            </a:endParaRPr>
          </a:p>
          <a:p>
            <a:pPr marL="457200" marR="0" lvl="0" indent="-317500" algn="l" rtl="0">
              <a:lnSpc>
                <a:spcPct val="100000"/>
              </a:lnSpc>
              <a:spcBef>
                <a:spcPts val="0"/>
              </a:spcBef>
              <a:spcAft>
                <a:spcPts val="0"/>
              </a:spcAft>
              <a:buClr>
                <a:srgbClr val="000000"/>
              </a:buClr>
              <a:buSzPts val="1400"/>
              <a:buFont typeface="Candara"/>
              <a:buAutoNum type="arabicPeriod"/>
            </a:pPr>
            <a:r>
              <a:rPr lang="en-US" sz="1400" b="0" i="0" u="none" strike="noStrike" cap="none" dirty="0" err="1">
                <a:solidFill>
                  <a:srgbClr val="000000"/>
                </a:solidFill>
                <a:latin typeface="Candara"/>
                <a:ea typeface="Candara"/>
                <a:cs typeface="Candara"/>
                <a:sym typeface="Candara"/>
              </a:rPr>
              <a:t>Setiap</a:t>
            </a:r>
            <a:r>
              <a:rPr lang="en-US" sz="1400" b="0" i="0" u="none" strike="noStrike" cap="none" dirty="0">
                <a:solidFill>
                  <a:srgbClr val="000000"/>
                </a:solidFill>
                <a:latin typeface="Candara"/>
                <a:ea typeface="Candara"/>
                <a:cs typeface="Candara"/>
                <a:sym typeface="Candara"/>
              </a:rPr>
              <a:t> </a:t>
            </a:r>
            <a:r>
              <a:rPr lang="en-US" sz="1400" b="0" i="0" u="none" strike="noStrike" cap="none" dirty="0" err="1">
                <a:solidFill>
                  <a:srgbClr val="000000"/>
                </a:solidFill>
                <a:latin typeface="Candara"/>
                <a:ea typeface="Candara"/>
                <a:cs typeface="Candara"/>
                <a:sym typeface="Candara"/>
              </a:rPr>
              <a:t>peserta</a:t>
            </a:r>
            <a:r>
              <a:rPr lang="en-US" sz="1400" b="0" i="0" u="none" strike="noStrike" cap="none" dirty="0">
                <a:solidFill>
                  <a:srgbClr val="000000"/>
                </a:solidFill>
                <a:latin typeface="Candara"/>
                <a:ea typeface="Candara"/>
                <a:cs typeface="Candara"/>
                <a:sym typeface="Candara"/>
              </a:rPr>
              <a:t> </a:t>
            </a:r>
            <a:r>
              <a:rPr lang="en-US" sz="1400" b="0" i="0" u="none" strike="noStrike" cap="none" dirty="0" err="1">
                <a:solidFill>
                  <a:srgbClr val="000000"/>
                </a:solidFill>
                <a:latin typeface="Candara"/>
                <a:ea typeface="Candara"/>
                <a:cs typeface="Candara"/>
                <a:sym typeface="Candara"/>
              </a:rPr>
              <a:t>menyerahkan</a:t>
            </a:r>
            <a:r>
              <a:rPr lang="en-US" sz="1400" b="0" i="0" u="none" strike="noStrike" cap="none" dirty="0">
                <a:solidFill>
                  <a:srgbClr val="000000"/>
                </a:solidFill>
                <a:latin typeface="Candara"/>
                <a:ea typeface="Candara"/>
                <a:cs typeface="Candara"/>
                <a:sym typeface="Candara"/>
              </a:rPr>
              <a:t> </a:t>
            </a:r>
            <a:r>
              <a:rPr lang="en-US" sz="1400" b="0" i="0" u="none" strike="noStrike" cap="none" dirty="0" err="1">
                <a:solidFill>
                  <a:srgbClr val="000000"/>
                </a:solidFill>
                <a:latin typeface="Candara"/>
                <a:ea typeface="Candara"/>
                <a:cs typeface="Candara"/>
                <a:sym typeface="Candara"/>
              </a:rPr>
              <a:t>hasil</a:t>
            </a:r>
            <a:r>
              <a:rPr lang="en-US" sz="1400" b="0" i="0" u="none" strike="noStrike" cap="none" dirty="0">
                <a:solidFill>
                  <a:srgbClr val="000000"/>
                </a:solidFill>
                <a:latin typeface="Candara"/>
                <a:ea typeface="Candara"/>
                <a:cs typeface="Candara"/>
                <a:sym typeface="Candara"/>
              </a:rPr>
              <a:t> </a:t>
            </a:r>
            <a:r>
              <a:rPr lang="en-US" sz="1400" b="0" i="0" u="none" strike="noStrike" cap="none" dirty="0" err="1">
                <a:solidFill>
                  <a:srgbClr val="000000"/>
                </a:solidFill>
                <a:latin typeface="Candara"/>
                <a:ea typeface="Candara"/>
                <a:cs typeface="Candara"/>
                <a:sym typeface="Candara"/>
              </a:rPr>
              <a:t>temuannya</a:t>
            </a:r>
            <a:r>
              <a:rPr lang="en-US" sz="1400" b="0" i="0" u="none" strike="noStrike" cap="none" dirty="0">
                <a:solidFill>
                  <a:srgbClr val="000000"/>
                </a:solidFill>
                <a:latin typeface="Candara"/>
                <a:ea typeface="Candara"/>
                <a:cs typeface="Candara"/>
                <a:sym typeface="Candara"/>
              </a:rPr>
              <a:t> </a:t>
            </a:r>
            <a:r>
              <a:rPr lang="en-US" sz="1400" b="0" i="0" u="none" strike="noStrike" cap="none" dirty="0" err="1">
                <a:solidFill>
                  <a:srgbClr val="000000"/>
                </a:solidFill>
                <a:latin typeface="Candara"/>
                <a:ea typeface="Candara"/>
                <a:cs typeface="Candara"/>
                <a:sym typeface="Candara"/>
              </a:rPr>
              <a:t>pada</a:t>
            </a:r>
            <a:r>
              <a:rPr lang="en-US" sz="1400" b="0" i="0" u="none" strike="noStrike" cap="none" dirty="0">
                <a:solidFill>
                  <a:srgbClr val="000000"/>
                </a:solidFill>
                <a:latin typeface="Candara"/>
                <a:ea typeface="Candara"/>
                <a:cs typeface="Candara"/>
                <a:sym typeface="Candara"/>
              </a:rPr>
              <a:t> </a:t>
            </a:r>
            <a:r>
              <a:rPr lang="en-US" sz="1400" b="0" i="0" u="none" strike="noStrike" cap="none" dirty="0" err="1">
                <a:solidFill>
                  <a:srgbClr val="000000"/>
                </a:solidFill>
                <a:latin typeface="Candara"/>
                <a:ea typeface="Candara"/>
                <a:cs typeface="Candara"/>
                <a:sym typeface="Candara"/>
              </a:rPr>
              <a:t>notulen</a:t>
            </a:r>
            <a:r>
              <a:rPr lang="en-US" sz="1400" b="0" i="0" u="none" strike="noStrike" cap="none" dirty="0">
                <a:solidFill>
                  <a:srgbClr val="000000"/>
                </a:solidFill>
                <a:latin typeface="Candara"/>
                <a:ea typeface="Candara"/>
                <a:cs typeface="Candara"/>
                <a:sym typeface="Candara"/>
              </a:rPr>
              <a:t> </a:t>
            </a:r>
            <a:r>
              <a:rPr lang="en-US" sz="1400" b="0" i="0" u="none" strike="noStrike" cap="none" dirty="0" err="1">
                <a:solidFill>
                  <a:srgbClr val="000000"/>
                </a:solidFill>
                <a:latin typeface="Candara"/>
                <a:ea typeface="Candara"/>
                <a:cs typeface="Candara"/>
                <a:sym typeface="Candara"/>
              </a:rPr>
              <a:t>kelompok</a:t>
            </a:r>
            <a:r>
              <a:rPr lang="en-US" sz="1400" b="0" i="0" u="none" strike="noStrike" cap="none" dirty="0">
                <a:solidFill>
                  <a:srgbClr val="000000"/>
                </a:solidFill>
                <a:latin typeface="Candara"/>
                <a:ea typeface="Candara"/>
                <a:cs typeface="Candara"/>
                <a:sym typeface="Candara"/>
              </a:rPr>
              <a:t> </a:t>
            </a:r>
            <a:r>
              <a:rPr lang="en-US" sz="1400" b="0" i="0" u="none" strike="noStrike" cap="none" dirty="0" err="1">
                <a:solidFill>
                  <a:srgbClr val="000000"/>
                </a:solidFill>
                <a:latin typeface="Candara"/>
                <a:ea typeface="Candara"/>
                <a:cs typeface="Candara"/>
                <a:sym typeface="Candara"/>
              </a:rPr>
              <a:t>untuk</a:t>
            </a:r>
            <a:r>
              <a:rPr lang="en-US" sz="1400" b="0" i="0" u="none" strike="noStrike" cap="none" dirty="0">
                <a:solidFill>
                  <a:srgbClr val="000000"/>
                </a:solidFill>
                <a:latin typeface="Candara"/>
                <a:ea typeface="Candara"/>
                <a:cs typeface="Candara"/>
                <a:sym typeface="Candara"/>
              </a:rPr>
              <a:t> </a:t>
            </a:r>
            <a:r>
              <a:rPr lang="en-US" sz="1400" b="0" i="0" u="none" strike="noStrike" cap="none" dirty="0" err="1">
                <a:solidFill>
                  <a:srgbClr val="000000"/>
                </a:solidFill>
                <a:latin typeface="Candara"/>
                <a:ea typeface="Candara"/>
                <a:cs typeface="Candara"/>
                <a:sym typeface="Candara"/>
              </a:rPr>
              <a:t>dikompilasi</a:t>
            </a:r>
            <a:r>
              <a:rPr lang="en-US" sz="1400" b="0" i="0" u="none" strike="noStrike" cap="none" dirty="0">
                <a:solidFill>
                  <a:srgbClr val="000000"/>
                </a:solidFill>
                <a:latin typeface="Candara"/>
                <a:ea typeface="Candara"/>
                <a:cs typeface="Candara"/>
                <a:sym typeface="Candara"/>
              </a:rPr>
              <a:t> </a:t>
            </a:r>
            <a:r>
              <a:rPr lang="en-US" sz="1400" b="0" i="0" u="none" strike="noStrike" cap="none" dirty="0" err="1">
                <a:solidFill>
                  <a:srgbClr val="000000"/>
                </a:solidFill>
                <a:latin typeface="Candara"/>
                <a:ea typeface="Candara"/>
                <a:cs typeface="Candara"/>
                <a:sym typeface="Candara"/>
              </a:rPr>
              <a:t>ke</a:t>
            </a:r>
            <a:r>
              <a:rPr lang="en-US" sz="1400" b="0" i="0" u="none" strike="noStrike" cap="none" dirty="0">
                <a:solidFill>
                  <a:srgbClr val="000000"/>
                </a:solidFill>
                <a:latin typeface="Candara"/>
                <a:ea typeface="Candara"/>
                <a:cs typeface="Candara"/>
                <a:sym typeface="Candara"/>
              </a:rPr>
              <a:t> </a:t>
            </a:r>
            <a:r>
              <a:rPr lang="en-US" sz="1400" b="0" i="0" u="none" strike="noStrike" cap="none" dirty="0" err="1">
                <a:solidFill>
                  <a:srgbClr val="000000"/>
                </a:solidFill>
                <a:latin typeface="Candara"/>
                <a:ea typeface="Candara"/>
                <a:cs typeface="Candara"/>
                <a:sym typeface="Candara"/>
              </a:rPr>
              <a:t>dalam</a:t>
            </a:r>
            <a:r>
              <a:rPr lang="en-US" sz="1400" b="0" i="0" u="none" strike="noStrike" cap="none" dirty="0">
                <a:solidFill>
                  <a:srgbClr val="000000"/>
                </a:solidFill>
                <a:latin typeface="Candara"/>
                <a:ea typeface="Candara"/>
                <a:cs typeface="Candara"/>
                <a:sym typeface="Candara"/>
              </a:rPr>
              <a:t> </a:t>
            </a:r>
            <a:r>
              <a:rPr lang="en-US" sz="1400" b="0" i="0" u="none" strike="noStrike" cap="none" dirty="0" err="1">
                <a:solidFill>
                  <a:srgbClr val="000000"/>
                </a:solidFill>
                <a:latin typeface="Candara"/>
                <a:ea typeface="Candara"/>
                <a:cs typeface="Candara"/>
                <a:sym typeface="Candara"/>
              </a:rPr>
              <a:t>presentasi</a:t>
            </a:r>
            <a:r>
              <a:rPr lang="en-US" sz="1400" b="0" i="0" u="none" strike="noStrike" cap="none" dirty="0">
                <a:solidFill>
                  <a:srgbClr val="000000"/>
                </a:solidFill>
                <a:latin typeface="Candara"/>
                <a:ea typeface="Candara"/>
                <a:cs typeface="Candara"/>
                <a:sym typeface="Candara"/>
              </a:rPr>
              <a:t>.</a:t>
            </a:r>
            <a:endParaRPr sz="1400" b="0" i="0" u="none" strike="noStrike" cap="none" dirty="0">
              <a:solidFill>
                <a:srgbClr val="000000"/>
              </a:solidFill>
              <a:latin typeface="Candara"/>
              <a:ea typeface="Candara"/>
              <a:cs typeface="Candara"/>
              <a:sym typeface="Candara"/>
            </a:endParaRPr>
          </a:p>
          <a:p>
            <a:pPr marL="457200" marR="0" lvl="0" indent="-304800" algn="l" rtl="0">
              <a:lnSpc>
                <a:spcPct val="100000"/>
              </a:lnSpc>
              <a:spcBef>
                <a:spcPts val="0"/>
              </a:spcBef>
              <a:spcAft>
                <a:spcPts val="0"/>
              </a:spcAft>
              <a:buClr>
                <a:srgbClr val="000000"/>
              </a:buClr>
              <a:buSzPts val="1200"/>
              <a:buFont typeface="Candara"/>
              <a:buAutoNum type="arabicPeriod"/>
            </a:pPr>
            <a:r>
              <a:rPr lang="en-US" sz="1400" b="0" i="0" u="none" strike="noStrike" cap="none" dirty="0" err="1">
                <a:solidFill>
                  <a:srgbClr val="000000"/>
                </a:solidFill>
                <a:latin typeface="Candara"/>
                <a:ea typeface="Candara"/>
                <a:cs typeface="Candara"/>
                <a:sym typeface="Candara"/>
              </a:rPr>
              <a:t>Setiap</a:t>
            </a:r>
            <a:r>
              <a:rPr lang="en-US" sz="1400" b="0" i="0" u="none" strike="noStrike" cap="none" dirty="0">
                <a:solidFill>
                  <a:srgbClr val="000000"/>
                </a:solidFill>
                <a:latin typeface="Candara"/>
                <a:ea typeface="Candara"/>
                <a:cs typeface="Candara"/>
                <a:sym typeface="Candara"/>
              </a:rPr>
              <a:t> </a:t>
            </a:r>
            <a:r>
              <a:rPr lang="en-US" sz="1400" b="0" i="0" u="none" strike="noStrike" cap="none" dirty="0" err="1">
                <a:solidFill>
                  <a:srgbClr val="000000"/>
                </a:solidFill>
                <a:latin typeface="Candara"/>
                <a:ea typeface="Candara"/>
                <a:cs typeface="Candara"/>
                <a:sym typeface="Candara"/>
              </a:rPr>
              <a:t>kelompok</a:t>
            </a:r>
            <a:r>
              <a:rPr lang="en-US" sz="1400" b="0" i="0" u="none" strike="noStrike" cap="none" dirty="0">
                <a:solidFill>
                  <a:srgbClr val="000000"/>
                </a:solidFill>
                <a:latin typeface="Candara"/>
                <a:ea typeface="Candara"/>
                <a:cs typeface="Candara"/>
                <a:sym typeface="Candara"/>
              </a:rPr>
              <a:t> </a:t>
            </a:r>
            <a:r>
              <a:rPr lang="en-US" sz="1400" b="0" i="0" u="none" strike="noStrike" cap="none" dirty="0" err="1">
                <a:solidFill>
                  <a:srgbClr val="000000"/>
                </a:solidFill>
                <a:latin typeface="Candara"/>
                <a:ea typeface="Candara"/>
                <a:cs typeface="Candara"/>
                <a:sym typeface="Candara"/>
              </a:rPr>
              <a:t>menyerahkan</a:t>
            </a:r>
            <a:r>
              <a:rPr lang="en-US" sz="1400" b="0" i="0" u="none" strike="noStrike" cap="none" dirty="0">
                <a:solidFill>
                  <a:srgbClr val="000000"/>
                </a:solidFill>
                <a:latin typeface="Candara"/>
                <a:ea typeface="Candara"/>
                <a:cs typeface="Candara"/>
                <a:sym typeface="Candara"/>
              </a:rPr>
              <a:t> </a:t>
            </a:r>
            <a:r>
              <a:rPr lang="en-US" sz="1400" b="0" i="0" u="none" strike="noStrike" cap="none" dirty="0" err="1">
                <a:solidFill>
                  <a:srgbClr val="000000"/>
                </a:solidFill>
                <a:latin typeface="Candara"/>
                <a:ea typeface="Candara"/>
                <a:cs typeface="Candara"/>
                <a:sym typeface="Candara"/>
              </a:rPr>
              <a:t>satu</a:t>
            </a:r>
            <a:r>
              <a:rPr lang="en-US" sz="1400" b="0" i="0" u="none" strike="noStrike" cap="none" dirty="0">
                <a:solidFill>
                  <a:srgbClr val="000000"/>
                </a:solidFill>
                <a:latin typeface="Candara"/>
                <a:ea typeface="Candara"/>
                <a:cs typeface="Candara"/>
                <a:sym typeface="Candara"/>
              </a:rPr>
              <a:t> </a:t>
            </a:r>
            <a:r>
              <a:rPr lang="en-US" sz="1400" b="0" i="0" u="none" strike="noStrike" cap="none" dirty="0" err="1">
                <a:solidFill>
                  <a:srgbClr val="000000"/>
                </a:solidFill>
                <a:latin typeface="Candara"/>
                <a:ea typeface="Candara"/>
                <a:cs typeface="Candara"/>
                <a:sym typeface="Candara"/>
              </a:rPr>
              <a:t>presentasi</a:t>
            </a:r>
            <a:r>
              <a:rPr lang="en-US" sz="1400" b="0" i="0" u="none" strike="noStrike" cap="none" dirty="0">
                <a:solidFill>
                  <a:srgbClr val="000000"/>
                </a:solidFill>
                <a:latin typeface="Candara"/>
                <a:ea typeface="Candara"/>
                <a:cs typeface="Candara"/>
                <a:sym typeface="Candara"/>
              </a:rPr>
              <a:t> </a:t>
            </a:r>
            <a:r>
              <a:rPr lang="en-US" sz="1400" b="0" i="0" u="none" strike="noStrike" cap="none" dirty="0" err="1">
                <a:solidFill>
                  <a:srgbClr val="000000"/>
                </a:solidFill>
                <a:latin typeface="Candara"/>
                <a:ea typeface="Candara"/>
                <a:cs typeface="Candara"/>
                <a:sym typeface="Candara"/>
              </a:rPr>
              <a:t>saja</a:t>
            </a:r>
            <a:r>
              <a:rPr lang="en-US" sz="1400" b="0" i="0" u="none" strike="noStrike" cap="none" dirty="0">
                <a:solidFill>
                  <a:srgbClr val="000000"/>
                </a:solidFill>
                <a:latin typeface="Candara"/>
                <a:ea typeface="Candara"/>
                <a:cs typeface="Candara"/>
                <a:sym typeface="Candara"/>
              </a:rPr>
              <a:t>. </a:t>
            </a:r>
            <a:r>
              <a:rPr lang="en-US" sz="1400" b="0" i="0" u="none" strike="noStrike" cap="none" dirty="0" err="1">
                <a:solidFill>
                  <a:srgbClr val="000000"/>
                </a:solidFill>
                <a:latin typeface="Candara"/>
                <a:ea typeface="Candara"/>
                <a:cs typeface="Candara"/>
                <a:sym typeface="Candara"/>
              </a:rPr>
              <a:t>Panjang</a:t>
            </a:r>
            <a:r>
              <a:rPr lang="en-US" sz="1400" b="0" i="0" u="none" strike="noStrike" cap="none" dirty="0">
                <a:solidFill>
                  <a:srgbClr val="000000"/>
                </a:solidFill>
                <a:latin typeface="Candara"/>
                <a:ea typeface="Candara"/>
                <a:cs typeface="Candara"/>
                <a:sym typeface="Candara"/>
              </a:rPr>
              <a:t> </a:t>
            </a:r>
            <a:r>
              <a:rPr lang="en-US" sz="1400" b="0" i="0" u="none" strike="noStrike" cap="none" dirty="0" err="1">
                <a:solidFill>
                  <a:srgbClr val="000000"/>
                </a:solidFill>
                <a:latin typeface="Candara"/>
                <a:ea typeface="Candara"/>
                <a:cs typeface="Candara"/>
                <a:sym typeface="Candara"/>
              </a:rPr>
              <a:t>presentasi</a:t>
            </a:r>
            <a:r>
              <a:rPr lang="en-US" sz="1400" b="0" i="0" u="none" strike="noStrike" cap="none" dirty="0">
                <a:solidFill>
                  <a:srgbClr val="000000"/>
                </a:solidFill>
                <a:latin typeface="Candara"/>
                <a:ea typeface="Candara"/>
                <a:cs typeface="Candara"/>
                <a:sym typeface="Candara"/>
              </a:rPr>
              <a:t> </a:t>
            </a:r>
            <a:r>
              <a:rPr lang="en-US" sz="1400" b="0" i="0" u="none" strike="noStrike" cap="none" dirty="0" err="1">
                <a:solidFill>
                  <a:srgbClr val="000000"/>
                </a:solidFill>
                <a:latin typeface="Candara"/>
                <a:ea typeface="Candara"/>
                <a:cs typeface="Candara"/>
                <a:sym typeface="Candara"/>
              </a:rPr>
              <a:t>menyesuaikan</a:t>
            </a:r>
            <a:r>
              <a:rPr lang="en-US" sz="1400" b="0" i="0" u="none" strike="noStrike" cap="none" dirty="0">
                <a:solidFill>
                  <a:srgbClr val="000000"/>
                </a:solidFill>
                <a:latin typeface="Candara"/>
                <a:ea typeface="Candara"/>
                <a:cs typeface="Candara"/>
                <a:sym typeface="Candara"/>
              </a:rPr>
              <a:t> </a:t>
            </a:r>
            <a:r>
              <a:rPr lang="en-US" sz="1400" b="0" i="0" u="none" strike="noStrike" cap="none" dirty="0" err="1">
                <a:solidFill>
                  <a:srgbClr val="000000"/>
                </a:solidFill>
                <a:latin typeface="Candara"/>
                <a:ea typeface="Candara"/>
                <a:cs typeface="Candara"/>
                <a:sym typeface="Candara"/>
              </a:rPr>
              <a:t>hasil</a:t>
            </a:r>
            <a:r>
              <a:rPr lang="en-US" sz="1400" b="0" i="0" u="none" strike="noStrike" cap="none" dirty="0">
                <a:solidFill>
                  <a:srgbClr val="000000"/>
                </a:solidFill>
                <a:latin typeface="Candara"/>
                <a:ea typeface="Candara"/>
                <a:cs typeface="Candara"/>
                <a:sym typeface="Candara"/>
              </a:rPr>
              <a:t> </a:t>
            </a:r>
            <a:r>
              <a:rPr lang="en-US" sz="1400" b="0" i="0" u="none" strike="noStrike" cap="none" dirty="0" err="1">
                <a:solidFill>
                  <a:srgbClr val="000000"/>
                </a:solidFill>
                <a:latin typeface="Candara"/>
                <a:ea typeface="Candara"/>
                <a:cs typeface="Candara"/>
                <a:sym typeface="Candara"/>
              </a:rPr>
              <a:t>diskusi</a:t>
            </a:r>
            <a:r>
              <a:rPr lang="en-US" sz="1400" b="0" i="0" u="none" strike="noStrike" cap="none" dirty="0">
                <a:solidFill>
                  <a:srgbClr val="000000"/>
                </a:solidFill>
                <a:latin typeface="Candara"/>
                <a:ea typeface="Candara"/>
                <a:cs typeface="Candara"/>
                <a:sym typeface="Candara"/>
              </a:rPr>
              <a:t> </a:t>
            </a:r>
            <a:r>
              <a:rPr lang="en-US" sz="1400" b="0" i="0" u="none" strike="noStrike" cap="none" dirty="0" err="1">
                <a:solidFill>
                  <a:srgbClr val="000000"/>
                </a:solidFill>
                <a:latin typeface="Candara"/>
                <a:ea typeface="Candara"/>
                <a:cs typeface="Candara"/>
                <a:sym typeface="Candara"/>
              </a:rPr>
              <a:t>kelompok</a:t>
            </a:r>
            <a:r>
              <a:rPr lang="en-US" sz="1400" b="0" i="0" u="none" strike="noStrike" cap="none" dirty="0">
                <a:solidFill>
                  <a:srgbClr val="000000"/>
                </a:solidFill>
                <a:latin typeface="Candara"/>
                <a:ea typeface="Candara"/>
                <a:cs typeface="Candara"/>
                <a:sym typeface="Candara"/>
              </a:rPr>
              <a:t>.</a:t>
            </a:r>
            <a:r>
              <a:rPr lang="en-US" sz="1600" b="0" i="0" u="none" strike="noStrike" cap="none" dirty="0">
                <a:solidFill>
                  <a:srgbClr val="000000"/>
                </a:solidFill>
                <a:latin typeface="Candara"/>
                <a:ea typeface="Candara"/>
                <a:cs typeface="Candara"/>
                <a:sym typeface="Candara"/>
              </a:rPr>
              <a:t> </a:t>
            </a:r>
            <a:endParaRPr sz="1600" b="0" i="0" u="none" strike="noStrike" cap="none" dirty="0">
              <a:solidFill>
                <a:srgbClr val="000000"/>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400"/>
              <a:buFont typeface="Arial"/>
              <a:buNone/>
            </a:pPr>
            <a:endParaRPr sz="1600" b="0" i="0" u="none" strike="noStrike" cap="none" dirty="0">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g10499d34253_0_104"/>
          <p:cNvSpPr txBox="1">
            <a:spLocks noGrp="1"/>
          </p:cNvSpPr>
          <p:nvPr>
            <p:ph type="title"/>
          </p:nvPr>
        </p:nvSpPr>
        <p:spPr>
          <a:xfrm>
            <a:off x="4912775" y="2870025"/>
            <a:ext cx="7108200" cy="7128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6000"/>
              <a:buNone/>
            </a:pPr>
            <a:r>
              <a:rPr lang="en-US" sz="5300" b="1">
                <a:solidFill>
                  <a:schemeClr val="accent1"/>
                </a:solidFill>
                <a:latin typeface="Candara"/>
                <a:ea typeface="Candara"/>
                <a:cs typeface="Candara"/>
                <a:sym typeface="Candara"/>
              </a:rPr>
              <a:t>Refleksi Terbimbing</a:t>
            </a:r>
            <a:endParaRPr sz="5300" b="1">
              <a:solidFill>
                <a:schemeClr val="accent1"/>
              </a:solidFill>
              <a:latin typeface="Candara"/>
              <a:ea typeface="Candara"/>
              <a:cs typeface="Candara"/>
              <a:sym typeface="Candara"/>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g10499d34253_0_114"/>
          <p:cNvSpPr txBox="1">
            <a:spLocks noGrp="1"/>
          </p:cNvSpPr>
          <p:nvPr>
            <p:ph type="body" idx="1"/>
          </p:nvPr>
        </p:nvSpPr>
        <p:spPr>
          <a:xfrm>
            <a:off x="4543525" y="1324800"/>
            <a:ext cx="6725100" cy="4638600"/>
          </a:xfrm>
          <a:prstGeom prst="rect">
            <a:avLst/>
          </a:prstGeom>
          <a:noFill/>
          <a:ln>
            <a:noFill/>
          </a:ln>
        </p:spPr>
        <p:txBody>
          <a:bodyPr spcFirstLastPara="1" wrap="square" lIns="91425" tIns="45700" rIns="91425" bIns="45700" anchor="t" anchorCtr="0">
            <a:noAutofit/>
          </a:bodyPr>
          <a:lstStyle/>
          <a:p>
            <a:pPr marL="457200" lvl="0" indent="-422910" algn="l" rtl="0">
              <a:lnSpc>
                <a:spcPct val="90000"/>
              </a:lnSpc>
              <a:spcBef>
                <a:spcPts val="0"/>
              </a:spcBef>
              <a:spcAft>
                <a:spcPts val="0"/>
              </a:spcAft>
              <a:buClr>
                <a:srgbClr val="0C1F48"/>
              </a:buClr>
              <a:buSzPts val="3060"/>
              <a:buChar char="●"/>
            </a:pPr>
            <a:r>
              <a:rPr lang="en-US" sz="3060" b="1">
                <a:solidFill>
                  <a:srgbClr val="0C1F48"/>
                </a:solidFill>
                <a:latin typeface="Candara"/>
                <a:ea typeface="Candara"/>
                <a:cs typeface="Candara"/>
                <a:sym typeface="Candara"/>
              </a:rPr>
              <a:t>Pilih angka antara 1-8</a:t>
            </a:r>
            <a:endParaRPr sz="3060" b="1">
              <a:solidFill>
                <a:srgbClr val="0C1F48"/>
              </a:solidFill>
              <a:latin typeface="Candara"/>
              <a:ea typeface="Candara"/>
              <a:cs typeface="Candara"/>
              <a:sym typeface="Candara"/>
            </a:endParaRPr>
          </a:p>
          <a:p>
            <a:pPr marL="0" lvl="0" indent="0" algn="l" rtl="0">
              <a:lnSpc>
                <a:spcPct val="90000"/>
              </a:lnSpc>
              <a:spcBef>
                <a:spcPts val="0"/>
              </a:spcBef>
              <a:spcAft>
                <a:spcPts val="0"/>
              </a:spcAft>
              <a:buClr>
                <a:schemeClr val="dk1"/>
              </a:buClr>
              <a:buSzPts val="6000"/>
              <a:buFont typeface="Arial"/>
              <a:buNone/>
            </a:pPr>
            <a:endParaRPr sz="3060" b="1">
              <a:solidFill>
                <a:srgbClr val="0C1F48"/>
              </a:solidFill>
              <a:latin typeface="Candara"/>
              <a:ea typeface="Candara"/>
              <a:cs typeface="Candara"/>
              <a:sym typeface="Candara"/>
            </a:endParaRPr>
          </a:p>
          <a:p>
            <a:pPr marL="457200" lvl="0" indent="-422910" algn="l" rtl="0">
              <a:lnSpc>
                <a:spcPct val="90000"/>
              </a:lnSpc>
              <a:spcBef>
                <a:spcPts val="0"/>
              </a:spcBef>
              <a:spcAft>
                <a:spcPts val="0"/>
              </a:spcAft>
              <a:buClr>
                <a:srgbClr val="0C1F48"/>
              </a:buClr>
              <a:buSzPts val="3060"/>
              <a:buChar char="●"/>
            </a:pPr>
            <a:r>
              <a:rPr lang="en-US" sz="3060" b="1">
                <a:solidFill>
                  <a:srgbClr val="0C1F48"/>
                </a:solidFill>
                <a:latin typeface="Candara"/>
                <a:ea typeface="Candara"/>
                <a:cs typeface="Candara"/>
                <a:sym typeface="Candara"/>
              </a:rPr>
              <a:t>Tulis pilihan anda di kolom chat</a:t>
            </a:r>
            <a:endParaRPr sz="3060" b="1">
              <a:solidFill>
                <a:srgbClr val="0C1F48"/>
              </a:solidFill>
              <a:latin typeface="Candara"/>
              <a:ea typeface="Candara"/>
              <a:cs typeface="Candara"/>
              <a:sym typeface="Candara"/>
            </a:endParaRPr>
          </a:p>
          <a:p>
            <a:pPr marL="457200" lvl="0" indent="0" algn="l" rtl="0">
              <a:lnSpc>
                <a:spcPct val="90000"/>
              </a:lnSpc>
              <a:spcBef>
                <a:spcPts val="0"/>
              </a:spcBef>
              <a:spcAft>
                <a:spcPts val="0"/>
              </a:spcAft>
              <a:buClr>
                <a:schemeClr val="dk1"/>
              </a:buClr>
              <a:buSzPts val="5400"/>
              <a:buFont typeface="Arial"/>
              <a:buNone/>
            </a:pPr>
            <a:endParaRPr sz="3060" b="1">
              <a:solidFill>
                <a:srgbClr val="0C1F48"/>
              </a:solidFill>
              <a:latin typeface="Candara"/>
              <a:ea typeface="Candara"/>
              <a:cs typeface="Candara"/>
              <a:sym typeface="Candara"/>
            </a:endParaRPr>
          </a:p>
          <a:p>
            <a:pPr marL="457200" lvl="0" indent="-422910" algn="l" rtl="0">
              <a:lnSpc>
                <a:spcPct val="90000"/>
              </a:lnSpc>
              <a:spcBef>
                <a:spcPts val="0"/>
              </a:spcBef>
              <a:spcAft>
                <a:spcPts val="0"/>
              </a:spcAft>
              <a:buClr>
                <a:srgbClr val="0C1F48"/>
              </a:buClr>
              <a:buSzPts val="3060"/>
              <a:buChar char="●"/>
            </a:pPr>
            <a:r>
              <a:rPr lang="en-US" sz="3060" b="1">
                <a:solidFill>
                  <a:srgbClr val="0C1F48"/>
                </a:solidFill>
                <a:latin typeface="Candara"/>
                <a:ea typeface="Candara"/>
                <a:cs typeface="Candara"/>
                <a:sym typeface="Candara"/>
              </a:rPr>
              <a:t>Lihat pertanyaan pada kotak dengan angka pilihan anda</a:t>
            </a:r>
            <a:endParaRPr sz="3060" b="1">
              <a:solidFill>
                <a:srgbClr val="0C1F48"/>
              </a:solidFill>
              <a:latin typeface="Candara"/>
              <a:ea typeface="Candara"/>
              <a:cs typeface="Candara"/>
              <a:sym typeface="Candara"/>
            </a:endParaRPr>
          </a:p>
          <a:p>
            <a:pPr marL="457200" lvl="0" indent="0" algn="l" rtl="0">
              <a:lnSpc>
                <a:spcPct val="90000"/>
              </a:lnSpc>
              <a:spcBef>
                <a:spcPts val="0"/>
              </a:spcBef>
              <a:spcAft>
                <a:spcPts val="0"/>
              </a:spcAft>
              <a:buClr>
                <a:schemeClr val="dk1"/>
              </a:buClr>
              <a:buSzPts val="5400"/>
              <a:buFont typeface="Arial"/>
              <a:buNone/>
            </a:pPr>
            <a:endParaRPr sz="3060" b="1">
              <a:solidFill>
                <a:srgbClr val="0C1F48"/>
              </a:solidFill>
              <a:latin typeface="Candara"/>
              <a:ea typeface="Candara"/>
              <a:cs typeface="Candara"/>
              <a:sym typeface="Candara"/>
            </a:endParaRPr>
          </a:p>
          <a:p>
            <a:pPr marL="457200" lvl="0" indent="-422910" algn="l" rtl="0">
              <a:lnSpc>
                <a:spcPct val="90000"/>
              </a:lnSpc>
              <a:spcBef>
                <a:spcPts val="0"/>
              </a:spcBef>
              <a:spcAft>
                <a:spcPts val="0"/>
              </a:spcAft>
              <a:buClr>
                <a:srgbClr val="0C1F48"/>
              </a:buClr>
              <a:buSzPts val="3060"/>
              <a:buChar char="●"/>
            </a:pPr>
            <a:r>
              <a:rPr lang="en-US" sz="3060" b="1">
                <a:solidFill>
                  <a:srgbClr val="0C1F48"/>
                </a:solidFill>
                <a:latin typeface="Candara"/>
                <a:ea typeface="Candara"/>
                <a:cs typeface="Candara"/>
                <a:sym typeface="Candara"/>
              </a:rPr>
              <a:t>Anda memiliki waktu maksimal 1 menit untuk menjawab pertanyaan tersebut</a:t>
            </a:r>
            <a:endParaRPr sz="3060" b="1">
              <a:solidFill>
                <a:srgbClr val="0C1F48"/>
              </a:solidFill>
              <a:latin typeface="Candara"/>
              <a:ea typeface="Candara"/>
              <a:cs typeface="Candara"/>
              <a:sym typeface="Candara"/>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graphicFrame>
        <p:nvGraphicFramePr>
          <p:cNvPr id="344" name="Google Shape;344;g11c8c22f7b8_2_349"/>
          <p:cNvGraphicFramePr/>
          <p:nvPr/>
        </p:nvGraphicFramePr>
        <p:xfrm>
          <a:off x="458625" y="996714"/>
          <a:ext cx="11096000" cy="5242500"/>
        </p:xfrm>
        <a:graphic>
          <a:graphicData uri="http://schemas.openxmlformats.org/drawingml/2006/table">
            <a:tbl>
              <a:tblPr>
                <a:noFill/>
                <a:tableStyleId>{71C1893C-A511-4D5F-B989-0B6F90DDC940}</a:tableStyleId>
              </a:tblPr>
              <a:tblGrid>
                <a:gridCol w="2774000"/>
                <a:gridCol w="2774000"/>
                <a:gridCol w="2774000"/>
                <a:gridCol w="2774000"/>
              </a:tblGrid>
              <a:tr h="2600250">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solidFill>
                            <a:srgbClr val="2F5597"/>
                          </a:solidFill>
                          <a:latin typeface="Candara"/>
                          <a:ea typeface="Candara"/>
                          <a:cs typeface="Candara"/>
                          <a:sym typeface="Candara"/>
                        </a:rPr>
                        <a:t>1.</a:t>
                      </a:r>
                      <a:endParaRPr sz="2000" b="1" u="none" strike="noStrike" cap="none">
                        <a:solidFill>
                          <a:srgbClr val="2F5597"/>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2000"/>
                        <a:buFont typeface="Arial"/>
                        <a:buNone/>
                      </a:pPr>
                      <a:endParaRPr sz="2000" b="1" u="none" strike="noStrike" cap="none">
                        <a:solidFill>
                          <a:srgbClr val="2F5597"/>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2000"/>
                        <a:buFont typeface="Arial"/>
                        <a:buNone/>
                      </a:pPr>
                      <a:r>
                        <a:rPr lang="en-US" sz="2000" b="1" u="none" strike="noStrike" cap="none">
                          <a:solidFill>
                            <a:srgbClr val="2F5597"/>
                          </a:solidFill>
                          <a:latin typeface="Candara"/>
                          <a:ea typeface="Candara"/>
                          <a:cs typeface="Candara"/>
                          <a:sym typeface="Candara"/>
                        </a:rPr>
                        <a:t>Apa hal baru yang saya dapatkan dan mengubah paradigma saya dari modul Pemahaman CP ini?</a:t>
                      </a:r>
                      <a:endParaRPr sz="2000" b="1" u="none" strike="noStrike" cap="none">
                        <a:solidFill>
                          <a:srgbClr val="2F5597"/>
                        </a:solidFill>
                        <a:latin typeface="Candara"/>
                        <a:ea typeface="Candara"/>
                        <a:cs typeface="Candara"/>
                        <a:sym typeface="Candara"/>
                      </a:endParaRP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solidFill>
                            <a:srgbClr val="2F5597"/>
                          </a:solidFill>
                          <a:latin typeface="Candara"/>
                          <a:ea typeface="Candara"/>
                          <a:cs typeface="Candara"/>
                          <a:sym typeface="Candara"/>
                        </a:rPr>
                        <a:t>2.</a:t>
                      </a:r>
                      <a:endParaRPr sz="2000" b="1" u="none" strike="noStrike" cap="none">
                        <a:solidFill>
                          <a:srgbClr val="2F5597"/>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2000"/>
                        <a:buFont typeface="Arial"/>
                        <a:buNone/>
                      </a:pPr>
                      <a:endParaRPr sz="2000" b="1" u="none" strike="noStrike" cap="none">
                        <a:solidFill>
                          <a:srgbClr val="2F5597"/>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2000"/>
                        <a:buFont typeface="Arial"/>
                        <a:buNone/>
                      </a:pPr>
                      <a:r>
                        <a:rPr lang="en-US" sz="2000" b="1" u="none" strike="noStrike" cap="none">
                          <a:solidFill>
                            <a:srgbClr val="2F5597"/>
                          </a:solidFill>
                          <a:latin typeface="Candara"/>
                          <a:ea typeface="Candara"/>
                          <a:cs typeface="Candara"/>
                          <a:sym typeface="Candara"/>
                        </a:rPr>
                        <a:t>Bagaimana pandangan saya mengenai penggunaan fase dalam CP?</a:t>
                      </a:r>
                      <a:endParaRPr sz="2000" b="1" u="none" strike="noStrike" cap="none">
                        <a:solidFill>
                          <a:srgbClr val="2F5597"/>
                        </a:solidFill>
                        <a:latin typeface="Candara"/>
                        <a:ea typeface="Candara"/>
                        <a:cs typeface="Candara"/>
                        <a:sym typeface="Candara"/>
                      </a:endParaRP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solidFill>
                            <a:srgbClr val="2F5597"/>
                          </a:solidFill>
                          <a:latin typeface="Candara"/>
                          <a:ea typeface="Candara"/>
                          <a:cs typeface="Candara"/>
                          <a:sym typeface="Candara"/>
                        </a:rPr>
                        <a:t>3.</a:t>
                      </a:r>
                      <a:endParaRPr sz="2000" b="1" u="none" strike="noStrike" cap="none">
                        <a:solidFill>
                          <a:srgbClr val="2F5597"/>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2000"/>
                        <a:buFont typeface="Arial"/>
                        <a:buNone/>
                      </a:pPr>
                      <a:endParaRPr sz="2000" b="1" u="none" strike="noStrike" cap="none">
                        <a:solidFill>
                          <a:srgbClr val="2F5597"/>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2000"/>
                        <a:buFont typeface="Arial"/>
                        <a:buNone/>
                      </a:pPr>
                      <a:r>
                        <a:rPr lang="en-US" sz="2000" b="1" u="none" strike="noStrike" cap="none">
                          <a:solidFill>
                            <a:srgbClr val="2F5597"/>
                          </a:solidFill>
                          <a:latin typeface="Candara"/>
                          <a:ea typeface="Candara"/>
                          <a:cs typeface="Candara"/>
                          <a:sym typeface="Candara"/>
                        </a:rPr>
                        <a:t>Bagaimana pandangan saya mengenai hubungan  pengurangan konten materi  dengan pencapaian CP?</a:t>
                      </a:r>
                      <a:endParaRPr sz="2000" b="1" u="none" strike="noStrike" cap="none">
                        <a:solidFill>
                          <a:srgbClr val="2F5597"/>
                        </a:solidFill>
                        <a:latin typeface="Candara"/>
                        <a:ea typeface="Candara"/>
                        <a:cs typeface="Candara"/>
                        <a:sym typeface="Candara"/>
                      </a:endParaRP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solidFill>
                            <a:srgbClr val="2F5597"/>
                          </a:solidFill>
                          <a:latin typeface="Candara"/>
                          <a:ea typeface="Candara"/>
                          <a:cs typeface="Candara"/>
                          <a:sym typeface="Candara"/>
                        </a:rPr>
                        <a:t>4.</a:t>
                      </a:r>
                      <a:endParaRPr sz="2000" b="1" u="none" strike="noStrike" cap="none">
                        <a:solidFill>
                          <a:srgbClr val="2F5597"/>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2000"/>
                        <a:buFont typeface="Arial"/>
                        <a:buNone/>
                      </a:pPr>
                      <a:endParaRPr sz="2000" b="1" u="none" strike="noStrike" cap="none">
                        <a:solidFill>
                          <a:srgbClr val="2F5597"/>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2000"/>
                        <a:buFont typeface="Arial"/>
                        <a:buNone/>
                      </a:pPr>
                      <a:r>
                        <a:rPr lang="en-US" sz="2000" b="1" u="none" strike="noStrike" cap="none">
                          <a:solidFill>
                            <a:srgbClr val="2F5597"/>
                          </a:solidFill>
                          <a:latin typeface="Candara"/>
                          <a:ea typeface="Candara"/>
                          <a:cs typeface="Candara"/>
                          <a:sym typeface="Candara"/>
                        </a:rPr>
                        <a:t>Bagaimana menurut saya seandainya saya mengajar tanpa mengetahui kompetensi yang dituju siswa?</a:t>
                      </a:r>
                      <a:endParaRPr sz="2000" b="1" u="none" strike="noStrike" cap="none">
                        <a:solidFill>
                          <a:srgbClr val="2F5597"/>
                        </a:solidFill>
                        <a:latin typeface="Candara"/>
                        <a:ea typeface="Candara"/>
                        <a:cs typeface="Candara"/>
                        <a:sym typeface="Candara"/>
                      </a:endParaRPr>
                    </a:p>
                  </a:txBody>
                  <a:tcPr marL="91425" marR="91425" marT="91425" marB="91425">
                    <a:solidFill>
                      <a:srgbClr val="FFF2CC"/>
                    </a:solidFill>
                  </a:tcPr>
                </a:tc>
              </a:tr>
              <a:tr h="2581775">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solidFill>
                            <a:srgbClr val="2F5597"/>
                          </a:solidFill>
                          <a:latin typeface="Candara"/>
                          <a:ea typeface="Candara"/>
                          <a:cs typeface="Candara"/>
                          <a:sym typeface="Candara"/>
                        </a:rPr>
                        <a:t>5.</a:t>
                      </a:r>
                      <a:endParaRPr sz="2000" b="1" u="none" strike="noStrike" cap="none">
                        <a:solidFill>
                          <a:srgbClr val="2F5597"/>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2000"/>
                        <a:buFont typeface="Arial"/>
                        <a:buNone/>
                      </a:pPr>
                      <a:endParaRPr sz="2000" b="1" u="none" strike="noStrike" cap="none">
                        <a:solidFill>
                          <a:srgbClr val="2F5597"/>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2000"/>
                        <a:buFont typeface="Arial"/>
                        <a:buNone/>
                      </a:pPr>
                      <a:r>
                        <a:rPr lang="en-US" sz="2000" b="1" u="none" strike="noStrike" cap="none">
                          <a:solidFill>
                            <a:srgbClr val="2F5597"/>
                          </a:solidFill>
                          <a:latin typeface="Candara"/>
                          <a:ea typeface="Candara"/>
                          <a:cs typeface="Candara"/>
                          <a:sym typeface="Candara"/>
                        </a:rPr>
                        <a:t>Apa hal baru yang saya dapatkan mengenai kaitan CP dengan pembelajaran yang berpusat pada siswa?</a:t>
                      </a:r>
                      <a:endParaRPr sz="2000" b="1" u="none" strike="noStrike" cap="none">
                        <a:solidFill>
                          <a:srgbClr val="2F5597"/>
                        </a:solidFill>
                        <a:latin typeface="Candara"/>
                        <a:ea typeface="Candara"/>
                        <a:cs typeface="Candara"/>
                        <a:sym typeface="Candara"/>
                      </a:endParaRP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solidFill>
                            <a:srgbClr val="2F5597"/>
                          </a:solidFill>
                          <a:latin typeface="Candara"/>
                          <a:ea typeface="Candara"/>
                          <a:cs typeface="Candara"/>
                          <a:sym typeface="Candara"/>
                        </a:rPr>
                        <a:t>6.</a:t>
                      </a:r>
                      <a:endParaRPr sz="2000" b="1" u="none" strike="noStrike" cap="none">
                        <a:solidFill>
                          <a:srgbClr val="2F5597"/>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2000"/>
                        <a:buFont typeface="Arial"/>
                        <a:buNone/>
                      </a:pPr>
                      <a:endParaRPr sz="2000" b="1" u="none" strike="noStrike" cap="none">
                        <a:solidFill>
                          <a:srgbClr val="2F5597"/>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2000"/>
                        <a:buFont typeface="Arial"/>
                        <a:buNone/>
                      </a:pPr>
                      <a:r>
                        <a:rPr lang="en-US" sz="2000" b="1" u="none" strike="noStrike" cap="none">
                          <a:solidFill>
                            <a:srgbClr val="2F5597"/>
                          </a:solidFill>
                          <a:latin typeface="Candara"/>
                          <a:ea typeface="Candara"/>
                          <a:cs typeface="Candara"/>
                          <a:sym typeface="Candara"/>
                        </a:rPr>
                        <a:t>Apa saja cara yang dapat saya gunakan untuk mengetahui apakah siswa sudah memahami apa yang  ia pelajari?</a:t>
                      </a:r>
                      <a:endParaRPr sz="2000" b="1" u="none" strike="noStrike" cap="none">
                        <a:solidFill>
                          <a:srgbClr val="2F5597"/>
                        </a:solidFill>
                        <a:latin typeface="Candara"/>
                        <a:ea typeface="Candara"/>
                        <a:cs typeface="Candara"/>
                        <a:sym typeface="Candara"/>
                      </a:endParaRP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solidFill>
                            <a:srgbClr val="2F5597"/>
                          </a:solidFill>
                          <a:latin typeface="Candara"/>
                          <a:ea typeface="Candara"/>
                          <a:cs typeface="Candara"/>
                          <a:sym typeface="Candara"/>
                        </a:rPr>
                        <a:t>7.</a:t>
                      </a:r>
                      <a:endParaRPr sz="2000" b="1" u="none" strike="noStrike" cap="none">
                        <a:solidFill>
                          <a:srgbClr val="2F5597"/>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2000"/>
                        <a:buFont typeface="Arial"/>
                        <a:buNone/>
                      </a:pPr>
                      <a:endParaRPr sz="2000" b="1" u="none" strike="noStrike" cap="none">
                        <a:solidFill>
                          <a:srgbClr val="2F5597"/>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2000"/>
                        <a:buFont typeface="Arial"/>
                        <a:buNone/>
                      </a:pPr>
                      <a:r>
                        <a:rPr lang="en-US" sz="2000" b="1" u="none" strike="noStrike" cap="none">
                          <a:solidFill>
                            <a:srgbClr val="2F5597"/>
                          </a:solidFill>
                          <a:latin typeface="Candara"/>
                          <a:ea typeface="Candara"/>
                          <a:cs typeface="Candara"/>
                          <a:sym typeface="Candara"/>
                        </a:rPr>
                        <a:t>Apa hal baru yang saya dapatkan dari penggunaan metode Backward Design?</a:t>
                      </a:r>
                      <a:endParaRPr sz="2000" b="1" u="none" strike="noStrike" cap="none">
                        <a:solidFill>
                          <a:srgbClr val="2F5597"/>
                        </a:solidFill>
                        <a:latin typeface="Candara"/>
                        <a:ea typeface="Candara"/>
                        <a:cs typeface="Candara"/>
                        <a:sym typeface="Candara"/>
                      </a:endParaRP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solidFill>
                            <a:srgbClr val="2F5597"/>
                          </a:solidFill>
                          <a:latin typeface="Candara"/>
                          <a:ea typeface="Candara"/>
                          <a:cs typeface="Candara"/>
                          <a:sym typeface="Candara"/>
                        </a:rPr>
                        <a:t>8.</a:t>
                      </a:r>
                      <a:endParaRPr sz="2000" b="1" u="none" strike="noStrike" cap="none">
                        <a:solidFill>
                          <a:srgbClr val="2F5597"/>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2000"/>
                        <a:buFont typeface="Arial"/>
                        <a:buNone/>
                      </a:pPr>
                      <a:endParaRPr sz="2000" b="1" u="none" strike="noStrike" cap="none">
                        <a:solidFill>
                          <a:srgbClr val="2F5597"/>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2000"/>
                        <a:buFont typeface="Arial"/>
                        <a:buNone/>
                      </a:pPr>
                      <a:r>
                        <a:rPr lang="en-US" sz="2000" b="1" u="none" strike="noStrike" cap="none">
                          <a:solidFill>
                            <a:srgbClr val="2F5597"/>
                          </a:solidFill>
                          <a:latin typeface="Candara"/>
                          <a:ea typeface="Candara"/>
                          <a:cs typeface="Candara"/>
                          <a:sym typeface="Candara"/>
                        </a:rPr>
                        <a:t>Apa hal yang ingin saya ketahui lebih lanjut mengenai CP?</a:t>
                      </a:r>
                      <a:endParaRPr sz="2000" b="1" u="none" strike="noStrike" cap="none">
                        <a:solidFill>
                          <a:srgbClr val="2F5597"/>
                        </a:solidFill>
                        <a:latin typeface="Candara"/>
                        <a:ea typeface="Candara"/>
                        <a:cs typeface="Candara"/>
                        <a:sym typeface="Candara"/>
                      </a:endParaRPr>
                    </a:p>
                  </a:txBody>
                  <a:tcPr marL="91425" marR="91425" marT="91425" marB="91425">
                    <a:solidFill>
                      <a:srgbClr val="FFF2CC"/>
                    </a:solidFill>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g11c8c22f7b8_2_88"/>
          <p:cNvSpPr txBox="1">
            <a:spLocks noGrp="1"/>
          </p:cNvSpPr>
          <p:nvPr>
            <p:ph type="title"/>
          </p:nvPr>
        </p:nvSpPr>
        <p:spPr>
          <a:xfrm>
            <a:off x="838200" y="1066800"/>
            <a:ext cx="10515600" cy="712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a:solidFill>
                  <a:schemeClr val="accent1"/>
                </a:solidFill>
                <a:latin typeface="Candara"/>
                <a:ea typeface="Candara"/>
                <a:cs typeface="Candara"/>
                <a:sym typeface="Candara"/>
              </a:rPr>
              <a:t>KESEPAKATAN KELAS</a:t>
            </a:r>
            <a:endParaRPr/>
          </a:p>
        </p:txBody>
      </p:sp>
      <p:sp>
        <p:nvSpPr>
          <p:cNvPr id="130" name="Google Shape;130;g11c8c22f7b8_2_88"/>
          <p:cNvSpPr txBox="1">
            <a:spLocks noGrp="1"/>
          </p:cNvSpPr>
          <p:nvPr>
            <p:ph type="body" idx="1"/>
          </p:nvPr>
        </p:nvSpPr>
        <p:spPr>
          <a:xfrm>
            <a:off x="838200" y="1968501"/>
            <a:ext cx="10515600" cy="4208400"/>
          </a:xfrm>
          <a:prstGeom prst="rect">
            <a:avLst/>
          </a:prstGeom>
          <a:noFill/>
          <a:ln>
            <a:noFill/>
          </a:ln>
        </p:spPr>
        <p:txBody>
          <a:bodyPr spcFirstLastPara="1" wrap="square" lIns="91425" tIns="45700" rIns="91425" bIns="45700" anchor="t" anchorCtr="0">
            <a:normAutofit/>
          </a:bodyPr>
          <a:lstStyle/>
          <a:p>
            <a:pPr marL="457200" lvl="0" indent="-438150" algn="just" rtl="0">
              <a:lnSpc>
                <a:spcPct val="115000"/>
              </a:lnSpc>
              <a:spcBef>
                <a:spcPts val="0"/>
              </a:spcBef>
              <a:spcAft>
                <a:spcPts val="0"/>
              </a:spcAft>
              <a:buClr>
                <a:srgbClr val="464749"/>
              </a:buClr>
              <a:buSzPts val="3300"/>
              <a:buFont typeface="Candara"/>
              <a:buAutoNum type="arabicPeriod"/>
            </a:pPr>
            <a:r>
              <a:rPr lang="en-US" sz="3300" b="1">
                <a:solidFill>
                  <a:srgbClr val="464749"/>
                </a:solidFill>
                <a:latin typeface="Candara"/>
                <a:ea typeface="Candara"/>
                <a:cs typeface="Candara"/>
                <a:sym typeface="Candara"/>
              </a:rPr>
              <a:t>Hadir tepat waktu</a:t>
            </a:r>
            <a:endParaRPr sz="3300" b="1">
              <a:solidFill>
                <a:srgbClr val="464749"/>
              </a:solidFill>
              <a:latin typeface="Candara"/>
              <a:ea typeface="Candara"/>
              <a:cs typeface="Candara"/>
              <a:sym typeface="Candara"/>
            </a:endParaRPr>
          </a:p>
          <a:p>
            <a:pPr marL="457200" lvl="0" indent="-438150" algn="just" rtl="0">
              <a:lnSpc>
                <a:spcPct val="115000"/>
              </a:lnSpc>
              <a:spcBef>
                <a:spcPts val="0"/>
              </a:spcBef>
              <a:spcAft>
                <a:spcPts val="0"/>
              </a:spcAft>
              <a:buClr>
                <a:srgbClr val="464749"/>
              </a:buClr>
              <a:buSzPts val="3300"/>
              <a:buFont typeface="Candara"/>
              <a:buAutoNum type="arabicPeriod"/>
            </a:pPr>
            <a:r>
              <a:rPr lang="en-US" sz="3300" b="1">
                <a:solidFill>
                  <a:srgbClr val="464749"/>
                </a:solidFill>
                <a:latin typeface="Candara"/>
                <a:ea typeface="Candara"/>
                <a:cs typeface="Candara"/>
                <a:sym typeface="Candara"/>
              </a:rPr>
              <a:t>Menghormati diri sendiri dan orang lain (nyalakan kamera, berkolaborasi dengan peserta lain, dan bersikap santun)</a:t>
            </a:r>
            <a:endParaRPr sz="3300" b="1">
              <a:solidFill>
                <a:srgbClr val="464749"/>
              </a:solidFill>
              <a:latin typeface="Candara"/>
              <a:ea typeface="Candara"/>
              <a:cs typeface="Candara"/>
              <a:sym typeface="Candara"/>
            </a:endParaRPr>
          </a:p>
          <a:p>
            <a:pPr marL="457200" lvl="0" indent="-438150" algn="just" rtl="0">
              <a:lnSpc>
                <a:spcPct val="115000"/>
              </a:lnSpc>
              <a:spcBef>
                <a:spcPts val="0"/>
              </a:spcBef>
              <a:spcAft>
                <a:spcPts val="0"/>
              </a:spcAft>
              <a:buClr>
                <a:srgbClr val="464749"/>
              </a:buClr>
              <a:buSzPts val="3300"/>
              <a:buFont typeface="Candara"/>
              <a:buAutoNum type="arabicPeriod"/>
            </a:pPr>
            <a:r>
              <a:rPr lang="en-US" sz="3300" b="1">
                <a:solidFill>
                  <a:srgbClr val="464749"/>
                </a:solidFill>
                <a:latin typeface="Candara"/>
                <a:ea typeface="Candara"/>
                <a:cs typeface="Candara"/>
                <a:sym typeface="Candara"/>
              </a:rPr>
              <a:t>Bergiliran bicara (mute saat tidak berbicara dan gunakan fitur raise hand saat akan bicara)</a:t>
            </a:r>
            <a:endParaRPr sz="4100">
              <a:solidFill>
                <a:srgbClr val="464749"/>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g10499d34253_0_125"/>
          <p:cNvSpPr txBox="1">
            <a:spLocks noGrp="1"/>
          </p:cNvSpPr>
          <p:nvPr>
            <p:ph type="title"/>
          </p:nvPr>
        </p:nvSpPr>
        <p:spPr>
          <a:xfrm>
            <a:off x="4626400" y="3072600"/>
            <a:ext cx="5170800" cy="7128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5400"/>
              <a:buNone/>
            </a:pPr>
            <a:r>
              <a:rPr lang="en-US" sz="5760" b="1">
                <a:solidFill>
                  <a:schemeClr val="accent1"/>
                </a:solidFill>
                <a:latin typeface="Candara"/>
                <a:ea typeface="Candara"/>
                <a:cs typeface="Candara"/>
                <a:sym typeface="Candara"/>
              </a:rPr>
              <a:t>Demonstrasi</a:t>
            </a:r>
            <a:endParaRPr sz="5760" b="1">
              <a:solidFill>
                <a:schemeClr val="accent1"/>
              </a:solidFill>
              <a:latin typeface="Candara"/>
              <a:ea typeface="Candara"/>
              <a:cs typeface="Candara"/>
              <a:sym typeface="Candara"/>
            </a:endParaRPr>
          </a:p>
          <a:p>
            <a:pPr marL="0" lvl="0" indent="0" algn="l" rtl="0">
              <a:lnSpc>
                <a:spcPct val="90000"/>
              </a:lnSpc>
              <a:spcBef>
                <a:spcPts val="0"/>
              </a:spcBef>
              <a:spcAft>
                <a:spcPts val="0"/>
              </a:spcAft>
              <a:buSzPts val="5400"/>
              <a:buNone/>
            </a:pPr>
            <a:r>
              <a:rPr lang="en-US" sz="5760" b="1">
                <a:solidFill>
                  <a:schemeClr val="accent1"/>
                </a:solidFill>
                <a:latin typeface="Candara"/>
                <a:ea typeface="Candara"/>
                <a:cs typeface="Candara"/>
                <a:sym typeface="Candara"/>
              </a:rPr>
              <a:t>Kontekstual</a:t>
            </a:r>
            <a:endParaRPr sz="5760" b="1">
              <a:solidFill>
                <a:schemeClr val="accent1"/>
              </a:solidFill>
              <a:latin typeface="Candara"/>
              <a:ea typeface="Candara"/>
              <a:cs typeface="Candara"/>
              <a:sym typeface="Candara"/>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g11c8c22f7b8_2_356"/>
          <p:cNvSpPr txBox="1">
            <a:spLocks noGrp="1"/>
          </p:cNvSpPr>
          <p:nvPr>
            <p:ph type="title"/>
          </p:nvPr>
        </p:nvSpPr>
        <p:spPr>
          <a:xfrm>
            <a:off x="376925" y="1013225"/>
            <a:ext cx="7023000" cy="1117800"/>
          </a:xfrm>
          <a:prstGeom prst="rect">
            <a:avLst/>
          </a:prstGeom>
          <a:noFill/>
          <a:ln>
            <a:noFill/>
          </a:ln>
        </p:spPr>
        <p:txBody>
          <a:bodyPr spcFirstLastPara="1" wrap="square" lIns="91425" tIns="45700" rIns="91425" bIns="45700" anchor="ctr" anchorCtr="0">
            <a:noAutofit/>
          </a:bodyPr>
          <a:lstStyle/>
          <a:p>
            <a:pPr marL="0" lvl="0" indent="0" algn="just" rtl="0">
              <a:lnSpc>
                <a:spcPct val="115000"/>
              </a:lnSpc>
              <a:spcBef>
                <a:spcPts val="0"/>
              </a:spcBef>
              <a:spcAft>
                <a:spcPts val="0"/>
              </a:spcAft>
              <a:buSzPts val="1800"/>
              <a:buNone/>
            </a:pPr>
            <a:r>
              <a:rPr lang="en-US" sz="2600" b="1">
                <a:solidFill>
                  <a:schemeClr val="accent1"/>
                </a:solidFill>
                <a:latin typeface="Candara"/>
                <a:ea typeface="Candara"/>
                <a:cs typeface="Candara"/>
                <a:sym typeface="Candara"/>
              </a:rPr>
              <a:t>Pemahaman CP Mata Pelajaran yang Diampu</a:t>
            </a:r>
            <a:endParaRPr sz="2600" b="1">
              <a:solidFill>
                <a:schemeClr val="accent1"/>
              </a:solidFill>
              <a:latin typeface="Candara"/>
              <a:ea typeface="Candara"/>
              <a:cs typeface="Candara"/>
              <a:sym typeface="Candara"/>
            </a:endParaRPr>
          </a:p>
          <a:p>
            <a:pPr marL="0" lvl="0" indent="0" algn="just" rtl="0">
              <a:lnSpc>
                <a:spcPct val="115000"/>
              </a:lnSpc>
              <a:spcBef>
                <a:spcPts val="0"/>
              </a:spcBef>
              <a:spcAft>
                <a:spcPts val="0"/>
              </a:spcAft>
              <a:buClr>
                <a:schemeClr val="dk1"/>
              </a:buClr>
              <a:buSzPts val="1100"/>
              <a:buFont typeface="Arial"/>
              <a:buNone/>
            </a:pPr>
            <a:r>
              <a:rPr lang="en-US" sz="2600" b="1">
                <a:solidFill>
                  <a:schemeClr val="accent1"/>
                </a:solidFill>
                <a:latin typeface="Candara"/>
                <a:ea typeface="Candara"/>
                <a:cs typeface="Candara"/>
                <a:sym typeface="Candara"/>
              </a:rPr>
              <a:t>(15 menit)</a:t>
            </a:r>
            <a:endParaRPr sz="2600" b="1">
              <a:solidFill>
                <a:schemeClr val="accent1"/>
              </a:solidFill>
            </a:endParaRPr>
          </a:p>
        </p:txBody>
      </p:sp>
      <p:sp>
        <p:nvSpPr>
          <p:cNvPr id="355" name="Google Shape;355;g11c8c22f7b8_2_356"/>
          <p:cNvSpPr txBox="1">
            <a:spLocks noGrp="1"/>
          </p:cNvSpPr>
          <p:nvPr>
            <p:ph type="body" idx="1"/>
          </p:nvPr>
        </p:nvSpPr>
        <p:spPr>
          <a:xfrm>
            <a:off x="376925" y="2338600"/>
            <a:ext cx="5782200" cy="41748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1000"/>
              </a:spcBef>
              <a:spcAft>
                <a:spcPts val="0"/>
              </a:spcAft>
              <a:buSzPts val="1800"/>
              <a:buNone/>
            </a:pPr>
            <a:r>
              <a:rPr lang="en-US" sz="2100">
                <a:latin typeface="Candara"/>
                <a:ea typeface="Candara"/>
                <a:cs typeface="Candara"/>
                <a:sym typeface="Candara"/>
              </a:rPr>
              <a:t>Membuat dan mengunggah sebuah peta pikiran/bagan  yang menunjukkan pemahaman, keterampilan dan konten inti yang perlu dituju di mata pelajaran yang diampu :</a:t>
            </a:r>
            <a:endParaRPr sz="2100">
              <a:latin typeface="Candara"/>
              <a:ea typeface="Candara"/>
              <a:cs typeface="Candara"/>
              <a:sym typeface="Candara"/>
            </a:endParaRPr>
          </a:p>
          <a:p>
            <a:pPr marL="457200" lvl="0" indent="-368300" algn="just" rtl="0">
              <a:lnSpc>
                <a:spcPct val="115000"/>
              </a:lnSpc>
              <a:spcBef>
                <a:spcPts val="1200"/>
              </a:spcBef>
              <a:spcAft>
                <a:spcPts val="0"/>
              </a:spcAft>
              <a:buSzPts val="2200"/>
              <a:buFont typeface="Candara"/>
              <a:buChar char="•"/>
            </a:pPr>
            <a:r>
              <a:rPr lang="en-US" sz="2200">
                <a:latin typeface="Candara"/>
                <a:ea typeface="Candara"/>
                <a:cs typeface="Candara"/>
                <a:sym typeface="Candara"/>
              </a:rPr>
              <a:t>Pilih dan tuliskan satu elemen pada CP mata pelajaran yang diampu</a:t>
            </a:r>
            <a:endParaRPr sz="2200">
              <a:latin typeface="Candara"/>
              <a:ea typeface="Candara"/>
              <a:cs typeface="Candara"/>
              <a:sym typeface="Candara"/>
            </a:endParaRPr>
          </a:p>
          <a:p>
            <a:pPr marL="457200" lvl="0" indent="-368300" algn="just" rtl="0">
              <a:lnSpc>
                <a:spcPct val="115000"/>
              </a:lnSpc>
              <a:spcBef>
                <a:spcPts val="1200"/>
              </a:spcBef>
              <a:spcAft>
                <a:spcPts val="0"/>
              </a:spcAft>
              <a:buSzPts val="2200"/>
              <a:buFont typeface="Candara"/>
              <a:buChar char="•"/>
            </a:pPr>
            <a:r>
              <a:rPr lang="en-US" sz="2200">
                <a:latin typeface="Candara"/>
                <a:ea typeface="Candara"/>
                <a:cs typeface="Candara"/>
                <a:sym typeface="Candara"/>
              </a:rPr>
              <a:t>Buat contoh bentuk pemahaman dalam CP tersebut dengan menggunakan minimal 2 dari 6 Aspek/Facet Pemahaman (lihat contoh).</a:t>
            </a:r>
            <a:endParaRPr sz="2300">
              <a:latin typeface="Candara"/>
              <a:ea typeface="Candara"/>
              <a:cs typeface="Candara"/>
              <a:sym typeface="Candara"/>
            </a:endParaRPr>
          </a:p>
        </p:txBody>
      </p:sp>
      <p:pic>
        <p:nvPicPr>
          <p:cNvPr id="356" name="Google Shape;356;g11c8c22f7b8_2_356"/>
          <p:cNvPicPr preferRelativeResize="0"/>
          <p:nvPr/>
        </p:nvPicPr>
        <p:blipFill rotWithShape="1">
          <a:blip r:embed="rId3">
            <a:alphaModFix/>
          </a:blip>
          <a:srcRect/>
          <a:stretch/>
        </p:blipFill>
        <p:spPr>
          <a:xfrm>
            <a:off x="6489975" y="1013224"/>
            <a:ext cx="5351825" cy="5102901"/>
          </a:xfrm>
          <a:prstGeom prst="rect">
            <a:avLst/>
          </a:prstGeom>
          <a:noFill/>
          <a:ln>
            <a:noFill/>
          </a:ln>
        </p:spPr>
      </p:pic>
      <p:sp>
        <p:nvSpPr>
          <p:cNvPr id="357" name="Google Shape;357;g11c8c22f7b8_2_356"/>
          <p:cNvSpPr txBox="1"/>
          <p:nvPr/>
        </p:nvSpPr>
        <p:spPr>
          <a:xfrm>
            <a:off x="6955500" y="5566400"/>
            <a:ext cx="4956600" cy="5388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1200"/>
              </a:spcBef>
              <a:spcAft>
                <a:spcPts val="0"/>
              </a:spcAft>
              <a:buNone/>
            </a:pPr>
            <a:r>
              <a:rPr lang="en-US" sz="2300" b="1" u="sng">
                <a:solidFill>
                  <a:schemeClr val="hlink"/>
                </a:solidFill>
                <a:latin typeface="Candara"/>
                <a:ea typeface="Candara"/>
                <a:cs typeface="Candara"/>
                <a:sym typeface="Candara"/>
                <a:hlinkClick r:id="rId4"/>
              </a:rPr>
              <a:t>Link_Capaian_Pembelajaran_2022</a:t>
            </a:r>
            <a:endParaRPr b="1"/>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g10ee0a19a44_0_424"/>
          <p:cNvSpPr txBox="1">
            <a:spLocks noGrp="1"/>
          </p:cNvSpPr>
          <p:nvPr>
            <p:ph type="title"/>
          </p:nvPr>
        </p:nvSpPr>
        <p:spPr>
          <a:xfrm>
            <a:off x="838200" y="924825"/>
            <a:ext cx="10515600" cy="7128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700"/>
              <a:buNone/>
            </a:pPr>
            <a:r>
              <a:rPr lang="en-US" sz="1800" b="1">
                <a:latin typeface="Candara"/>
                <a:ea typeface="Candara"/>
                <a:cs typeface="Candara"/>
                <a:sym typeface="Candara"/>
              </a:rPr>
              <a:t>Nama:</a:t>
            </a:r>
            <a:endParaRPr sz="1800" b="1">
              <a:latin typeface="Candara"/>
              <a:ea typeface="Candara"/>
              <a:cs typeface="Candara"/>
              <a:sym typeface="Candara"/>
            </a:endParaRPr>
          </a:p>
          <a:p>
            <a:pPr marL="0" lvl="0" indent="0" algn="l" rtl="0">
              <a:lnSpc>
                <a:spcPct val="100000"/>
              </a:lnSpc>
              <a:spcBef>
                <a:spcPts val="0"/>
              </a:spcBef>
              <a:spcAft>
                <a:spcPts val="0"/>
              </a:spcAft>
              <a:buSzPts val="3700"/>
              <a:buNone/>
            </a:pPr>
            <a:r>
              <a:rPr lang="en-US" sz="1800" b="1">
                <a:latin typeface="Candara"/>
                <a:ea typeface="Candara"/>
                <a:cs typeface="Candara"/>
                <a:sym typeface="Candara"/>
              </a:rPr>
              <a:t>Mata Pelajaran/Fase/Elemen CP :</a:t>
            </a:r>
            <a:endParaRPr sz="1800" b="1">
              <a:latin typeface="Candara"/>
              <a:ea typeface="Candara"/>
              <a:cs typeface="Candara"/>
              <a:sym typeface="Candara"/>
            </a:endParaRPr>
          </a:p>
          <a:p>
            <a:pPr marL="0" lvl="0" indent="0" algn="l" rtl="0">
              <a:lnSpc>
                <a:spcPct val="100000"/>
              </a:lnSpc>
              <a:spcBef>
                <a:spcPts val="0"/>
              </a:spcBef>
              <a:spcAft>
                <a:spcPts val="0"/>
              </a:spcAft>
              <a:buSzPts val="3700"/>
              <a:buNone/>
            </a:pPr>
            <a:endParaRPr sz="1800" b="1">
              <a:solidFill>
                <a:schemeClr val="accent1"/>
              </a:solidFill>
              <a:latin typeface="Candara"/>
              <a:ea typeface="Candara"/>
              <a:cs typeface="Candara"/>
              <a:sym typeface="Candara"/>
            </a:endParaRPr>
          </a:p>
          <a:p>
            <a:pPr marL="0" lvl="0" indent="0" algn="l" rtl="0">
              <a:lnSpc>
                <a:spcPct val="100000"/>
              </a:lnSpc>
              <a:spcBef>
                <a:spcPts val="1600"/>
              </a:spcBef>
              <a:spcAft>
                <a:spcPts val="0"/>
              </a:spcAft>
              <a:buSzPts val="3700"/>
              <a:buNone/>
            </a:pPr>
            <a:endParaRPr/>
          </a:p>
        </p:txBody>
      </p:sp>
      <p:sp>
        <p:nvSpPr>
          <p:cNvPr id="363" name="Google Shape;363;g10ee0a19a44_0_424"/>
          <p:cNvSpPr/>
          <p:nvPr/>
        </p:nvSpPr>
        <p:spPr>
          <a:xfrm>
            <a:off x="647450" y="1732250"/>
            <a:ext cx="4508700" cy="4633500"/>
          </a:xfrm>
          <a:prstGeom prst="roundRect">
            <a:avLst>
              <a:gd name="adj" fmla="val 7333"/>
            </a:avLst>
          </a:prstGeom>
          <a:solidFill>
            <a:srgbClr val="FFF2CC"/>
          </a:solidFill>
          <a:ln>
            <a:noFill/>
          </a:ln>
        </p:spPr>
        <p:txBody>
          <a:bodyPr spcFirstLastPara="1" wrap="square" lIns="121900" tIns="121900" rIns="121900" bIns="121900" anchor="t" anchorCtr="0">
            <a:noAutofit/>
          </a:bodyPr>
          <a:lstStyle/>
          <a:p>
            <a:pPr marL="0" marR="0" lvl="0" indent="0" algn="l" rtl="0">
              <a:lnSpc>
                <a:spcPct val="115000"/>
              </a:lnSpc>
              <a:spcBef>
                <a:spcPts val="1200"/>
              </a:spcBef>
              <a:spcAft>
                <a:spcPts val="0"/>
              </a:spcAft>
              <a:buClr>
                <a:schemeClr val="dk1"/>
              </a:buClr>
              <a:buSzPts val="1100"/>
              <a:buFont typeface="Arial"/>
              <a:buNone/>
            </a:pPr>
            <a:r>
              <a:rPr lang="en-US" sz="1600" b="1" i="0" u="none" strike="noStrike" cap="none">
                <a:solidFill>
                  <a:srgbClr val="2F5597"/>
                </a:solidFill>
                <a:latin typeface="Candara"/>
                <a:ea typeface="Candara"/>
                <a:cs typeface="Candara"/>
                <a:sym typeface="Candara"/>
              </a:rPr>
              <a:t>Elemen CP Mapel/Fase (Salin tempel elemen di sini)</a:t>
            </a:r>
            <a:endParaRPr sz="1600" b="1" i="0" u="none" strike="noStrike" cap="none">
              <a:solidFill>
                <a:srgbClr val="2F5597"/>
              </a:solidFill>
              <a:latin typeface="Candara"/>
              <a:ea typeface="Candara"/>
              <a:cs typeface="Candara"/>
              <a:sym typeface="Candara"/>
            </a:endParaRPr>
          </a:p>
          <a:p>
            <a:pPr marL="0" marR="0" lvl="0" indent="0" algn="just" rtl="0">
              <a:lnSpc>
                <a:spcPct val="115000"/>
              </a:lnSpc>
              <a:spcBef>
                <a:spcPts val="0"/>
              </a:spcBef>
              <a:spcAft>
                <a:spcPts val="0"/>
              </a:spcAft>
              <a:buClr>
                <a:schemeClr val="dk1"/>
              </a:buClr>
              <a:buSzPts val="1500"/>
              <a:buFont typeface="Arial"/>
              <a:buNone/>
            </a:pPr>
            <a:endParaRPr sz="1600" b="1" i="0" u="none" strike="noStrike" cap="none">
              <a:solidFill>
                <a:srgbClr val="000000"/>
              </a:solidFill>
              <a:latin typeface="Candara"/>
              <a:ea typeface="Candara"/>
              <a:cs typeface="Candara"/>
              <a:sym typeface="Candara"/>
            </a:endParaRPr>
          </a:p>
          <a:p>
            <a:pPr marL="0" marR="0" lvl="0" indent="0" algn="l" rtl="0">
              <a:lnSpc>
                <a:spcPct val="115000"/>
              </a:lnSpc>
              <a:spcBef>
                <a:spcPts val="1600"/>
              </a:spcBef>
              <a:spcAft>
                <a:spcPts val="0"/>
              </a:spcAft>
              <a:buClr>
                <a:schemeClr val="dk1"/>
              </a:buClr>
              <a:buSzPts val="1500"/>
              <a:buFont typeface="Arial"/>
              <a:buNone/>
            </a:pPr>
            <a:endParaRPr sz="2300" b="0" i="0" u="none" strike="noStrike" cap="none">
              <a:solidFill>
                <a:srgbClr val="000000"/>
              </a:solidFill>
              <a:latin typeface="Candara"/>
              <a:ea typeface="Candara"/>
              <a:cs typeface="Candara"/>
              <a:sym typeface="Candara"/>
            </a:endParaRPr>
          </a:p>
          <a:p>
            <a:pPr marL="0" marR="0" lvl="0" indent="0" algn="l" rtl="0">
              <a:lnSpc>
                <a:spcPct val="115000"/>
              </a:lnSpc>
              <a:spcBef>
                <a:spcPts val="1600"/>
              </a:spcBef>
              <a:spcAft>
                <a:spcPts val="0"/>
              </a:spcAft>
              <a:buClr>
                <a:schemeClr val="dk1"/>
              </a:buClr>
              <a:buSzPts val="1500"/>
              <a:buFont typeface="Arial"/>
              <a:buNone/>
            </a:pPr>
            <a:endParaRPr sz="2300" b="0" i="0" u="none" strike="noStrike" cap="none">
              <a:solidFill>
                <a:srgbClr val="000000"/>
              </a:solidFill>
              <a:latin typeface="Candara"/>
              <a:ea typeface="Candara"/>
              <a:cs typeface="Candara"/>
              <a:sym typeface="Candara"/>
            </a:endParaRPr>
          </a:p>
          <a:p>
            <a:pPr marL="0" marR="0" lvl="0" indent="0" algn="l" rtl="0">
              <a:lnSpc>
                <a:spcPct val="100000"/>
              </a:lnSpc>
              <a:spcBef>
                <a:spcPts val="1600"/>
              </a:spcBef>
              <a:spcAft>
                <a:spcPts val="0"/>
              </a:spcAft>
              <a:buClr>
                <a:srgbClr val="000000"/>
              </a:buClr>
              <a:buSzPts val="1900"/>
              <a:buFont typeface="Arial"/>
              <a:buNone/>
            </a:pPr>
            <a:endParaRPr sz="2300" b="1" i="0" u="none" strike="noStrike" cap="none">
              <a:solidFill>
                <a:srgbClr val="000000"/>
              </a:solidFill>
              <a:latin typeface="Candara"/>
              <a:ea typeface="Candara"/>
              <a:cs typeface="Candara"/>
              <a:sym typeface="Candara"/>
            </a:endParaRPr>
          </a:p>
        </p:txBody>
      </p:sp>
      <p:graphicFrame>
        <p:nvGraphicFramePr>
          <p:cNvPr id="364" name="Google Shape;364;g10ee0a19a44_0_424"/>
          <p:cNvGraphicFramePr/>
          <p:nvPr/>
        </p:nvGraphicFramePr>
        <p:xfrm>
          <a:off x="5395850" y="1417063"/>
          <a:ext cx="5755450" cy="4023865"/>
        </p:xfrm>
        <a:graphic>
          <a:graphicData uri="http://schemas.openxmlformats.org/drawingml/2006/table">
            <a:tbl>
              <a:tblPr>
                <a:noFill/>
                <a:tableStyleId>{71C1893C-A511-4D5F-B989-0B6F90DDC940}</a:tableStyleId>
              </a:tblPr>
              <a:tblGrid>
                <a:gridCol w="1640675"/>
                <a:gridCol w="4114775"/>
              </a:tblGrid>
              <a:tr h="658475">
                <a:tc>
                  <a:txBody>
                    <a:bodyPr/>
                    <a:lstStyle/>
                    <a:p>
                      <a:pPr marL="0" marR="0" lvl="0" indent="0" algn="l" rtl="0">
                        <a:lnSpc>
                          <a:spcPct val="100000"/>
                        </a:lnSpc>
                        <a:spcBef>
                          <a:spcPts val="0"/>
                        </a:spcBef>
                        <a:spcAft>
                          <a:spcPts val="0"/>
                        </a:spcAft>
                        <a:buClr>
                          <a:srgbClr val="000000"/>
                        </a:buClr>
                        <a:buSzPts val="1400"/>
                        <a:buFont typeface="Arial"/>
                        <a:buNone/>
                      </a:pPr>
                      <a:r>
                        <a:rPr lang="en-US" sz="1800" b="1" u="none" strike="noStrike" cap="none">
                          <a:latin typeface="Candara"/>
                          <a:ea typeface="Candara"/>
                          <a:cs typeface="Candara"/>
                          <a:sym typeface="Candara"/>
                        </a:rPr>
                        <a:t>Pengenalan diri</a:t>
                      </a:r>
                      <a:endParaRPr sz="1800" b="1" u="none" strike="noStrike" cap="none">
                        <a:latin typeface="Candara"/>
                        <a:ea typeface="Candara"/>
                        <a:cs typeface="Candara"/>
                        <a:sym typeface="Candara"/>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800" u="none" strike="noStrike" cap="none"/>
                    </a:p>
                  </a:txBody>
                  <a:tcPr marL="91425" marR="91425" marT="91425" marB="91425"/>
                </a:tc>
              </a:tr>
              <a:tr h="658475">
                <a:tc>
                  <a:txBody>
                    <a:bodyPr/>
                    <a:lstStyle/>
                    <a:p>
                      <a:pPr marL="0" marR="0" lvl="0" indent="0" algn="l" rtl="0">
                        <a:lnSpc>
                          <a:spcPct val="100000"/>
                        </a:lnSpc>
                        <a:spcBef>
                          <a:spcPts val="0"/>
                        </a:spcBef>
                        <a:spcAft>
                          <a:spcPts val="0"/>
                        </a:spcAft>
                        <a:buClr>
                          <a:srgbClr val="000000"/>
                        </a:buClr>
                        <a:buSzPts val="1400"/>
                        <a:buFont typeface="Arial"/>
                        <a:buNone/>
                      </a:pPr>
                      <a:r>
                        <a:rPr lang="en-US" sz="1800" b="1" u="none" strike="noStrike" cap="none">
                          <a:latin typeface="Candara"/>
                          <a:ea typeface="Candara"/>
                          <a:cs typeface="Candara"/>
                          <a:sym typeface="Candara"/>
                        </a:rPr>
                        <a:t>Interpretasi</a:t>
                      </a:r>
                      <a:endParaRPr sz="1800" b="1" u="none" strike="noStrike" cap="none">
                        <a:latin typeface="Candara"/>
                        <a:ea typeface="Candara"/>
                        <a:cs typeface="Candara"/>
                        <a:sym typeface="Candara"/>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800" u="none" strike="noStrike" cap="none"/>
                    </a:p>
                  </a:txBody>
                  <a:tcPr marL="91425" marR="91425" marT="91425" marB="91425"/>
                </a:tc>
              </a:tr>
              <a:tr h="658475">
                <a:tc>
                  <a:txBody>
                    <a:bodyPr/>
                    <a:lstStyle/>
                    <a:p>
                      <a:pPr marL="0" marR="0" lvl="0" indent="0" algn="l" rtl="0">
                        <a:lnSpc>
                          <a:spcPct val="100000"/>
                        </a:lnSpc>
                        <a:spcBef>
                          <a:spcPts val="0"/>
                        </a:spcBef>
                        <a:spcAft>
                          <a:spcPts val="0"/>
                        </a:spcAft>
                        <a:buClr>
                          <a:srgbClr val="000000"/>
                        </a:buClr>
                        <a:buSzPts val="1400"/>
                        <a:buFont typeface="Arial"/>
                        <a:buNone/>
                      </a:pPr>
                      <a:r>
                        <a:rPr lang="en-US" sz="1800" b="1" u="none" strike="noStrike" cap="none">
                          <a:latin typeface="Candara"/>
                          <a:ea typeface="Candara"/>
                          <a:cs typeface="Candara"/>
                          <a:sym typeface="Candara"/>
                        </a:rPr>
                        <a:t>Penjelasan</a:t>
                      </a:r>
                      <a:endParaRPr sz="1800" b="1" u="none" strike="noStrike" cap="none">
                        <a:latin typeface="Candara"/>
                        <a:ea typeface="Candara"/>
                        <a:cs typeface="Candara"/>
                        <a:sym typeface="Candara"/>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800" u="none" strike="noStrike" cap="none"/>
                    </a:p>
                  </a:txBody>
                  <a:tcPr marL="91425" marR="91425" marT="91425" marB="91425"/>
                </a:tc>
              </a:tr>
              <a:tr h="658475">
                <a:tc>
                  <a:txBody>
                    <a:bodyPr/>
                    <a:lstStyle/>
                    <a:p>
                      <a:pPr marL="0" marR="0" lvl="0" indent="0" algn="l" rtl="0">
                        <a:lnSpc>
                          <a:spcPct val="100000"/>
                        </a:lnSpc>
                        <a:spcBef>
                          <a:spcPts val="0"/>
                        </a:spcBef>
                        <a:spcAft>
                          <a:spcPts val="0"/>
                        </a:spcAft>
                        <a:buClr>
                          <a:srgbClr val="000000"/>
                        </a:buClr>
                        <a:buSzPts val="1400"/>
                        <a:buFont typeface="Arial"/>
                        <a:buNone/>
                      </a:pPr>
                      <a:r>
                        <a:rPr lang="en-US" sz="1800" b="1" u="none" strike="noStrike" cap="none">
                          <a:latin typeface="Candara"/>
                          <a:ea typeface="Candara"/>
                          <a:cs typeface="Candara"/>
                          <a:sym typeface="Candara"/>
                        </a:rPr>
                        <a:t>Aplikasi</a:t>
                      </a:r>
                      <a:endParaRPr sz="1800" b="1" u="none" strike="noStrike" cap="none">
                        <a:latin typeface="Candara"/>
                        <a:ea typeface="Candara"/>
                        <a:cs typeface="Candara"/>
                        <a:sym typeface="Candara"/>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800" u="none" strike="noStrike" cap="none"/>
                    </a:p>
                  </a:txBody>
                  <a:tcPr marL="91425" marR="91425" marT="91425" marB="91425"/>
                </a:tc>
              </a:tr>
              <a:tr h="658475">
                <a:tc>
                  <a:txBody>
                    <a:bodyPr/>
                    <a:lstStyle/>
                    <a:p>
                      <a:pPr marL="0" marR="0" lvl="0" indent="0" algn="l" rtl="0">
                        <a:lnSpc>
                          <a:spcPct val="100000"/>
                        </a:lnSpc>
                        <a:spcBef>
                          <a:spcPts val="0"/>
                        </a:spcBef>
                        <a:spcAft>
                          <a:spcPts val="0"/>
                        </a:spcAft>
                        <a:buClr>
                          <a:srgbClr val="000000"/>
                        </a:buClr>
                        <a:buSzPts val="1400"/>
                        <a:buFont typeface="Arial"/>
                        <a:buNone/>
                      </a:pPr>
                      <a:r>
                        <a:rPr lang="en-US" sz="1800" b="1" u="none" strike="noStrike" cap="none">
                          <a:latin typeface="Candara"/>
                          <a:ea typeface="Candara"/>
                          <a:cs typeface="Candara"/>
                          <a:sym typeface="Candara"/>
                        </a:rPr>
                        <a:t>Perspektif</a:t>
                      </a:r>
                      <a:endParaRPr sz="1800" b="1" u="none" strike="noStrike" cap="none">
                        <a:latin typeface="Candara"/>
                        <a:ea typeface="Candara"/>
                        <a:cs typeface="Candara"/>
                        <a:sym typeface="Candara"/>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800" u="none" strike="noStrike" cap="none"/>
                    </a:p>
                  </a:txBody>
                  <a:tcPr marL="91425" marR="91425" marT="91425" marB="91425"/>
                </a:tc>
              </a:tr>
              <a:tr h="658475">
                <a:tc>
                  <a:txBody>
                    <a:bodyPr/>
                    <a:lstStyle/>
                    <a:p>
                      <a:pPr marL="0" marR="0" lvl="0" indent="0" algn="l" rtl="0">
                        <a:lnSpc>
                          <a:spcPct val="100000"/>
                        </a:lnSpc>
                        <a:spcBef>
                          <a:spcPts val="0"/>
                        </a:spcBef>
                        <a:spcAft>
                          <a:spcPts val="0"/>
                        </a:spcAft>
                        <a:buClr>
                          <a:srgbClr val="000000"/>
                        </a:buClr>
                        <a:buSzPts val="1400"/>
                        <a:buFont typeface="Arial"/>
                        <a:buNone/>
                      </a:pPr>
                      <a:r>
                        <a:rPr lang="en-US" sz="1800" b="1" u="none" strike="noStrike" cap="none">
                          <a:latin typeface="Candara"/>
                          <a:ea typeface="Candara"/>
                          <a:cs typeface="Candara"/>
                          <a:sym typeface="Candara"/>
                        </a:rPr>
                        <a:t>Empati</a:t>
                      </a:r>
                      <a:endParaRPr sz="1800" b="1" u="none" strike="noStrike" cap="none">
                        <a:latin typeface="Candara"/>
                        <a:ea typeface="Candara"/>
                        <a:cs typeface="Candara"/>
                        <a:sym typeface="Candara"/>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800" u="none" strike="noStrike" cap="none"/>
                    </a:p>
                  </a:txBody>
                  <a:tcPr marL="91425" marR="91425" marT="91425" marB="91425"/>
                </a:tc>
              </a:tr>
            </a:tbl>
          </a:graphicData>
        </a:graphic>
      </p:graphicFrame>
      <p:sp>
        <p:nvSpPr>
          <p:cNvPr id="365" name="Google Shape;365;g10ee0a19a44_0_424"/>
          <p:cNvSpPr txBox="1"/>
          <p:nvPr/>
        </p:nvSpPr>
        <p:spPr>
          <a:xfrm>
            <a:off x="5395850" y="5751225"/>
            <a:ext cx="5880600" cy="677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600" b="0" i="0" u="none" strike="noStrike" cap="none">
                <a:solidFill>
                  <a:srgbClr val="000000"/>
                </a:solidFill>
                <a:latin typeface="Candara"/>
                <a:ea typeface="Candara"/>
                <a:cs typeface="Candara"/>
                <a:sym typeface="Candara"/>
              </a:rPr>
              <a:t>*Peserta dipersilakan memodifikasi bagan ini </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200"/>
              <a:buFont typeface="Arial"/>
              <a:buNone/>
            </a:pPr>
            <a:r>
              <a:rPr lang="en-US" sz="1600" b="0" i="0" u="none" strike="noStrike" cap="none">
                <a:solidFill>
                  <a:srgbClr val="000000"/>
                </a:solidFill>
                <a:latin typeface="Candara"/>
                <a:ea typeface="Candara"/>
                <a:cs typeface="Candara"/>
                <a:sym typeface="Candara"/>
              </a:rPr>
              <a:t>*</a:t>
            </a:r>
            <a:r>
              <a:rPr lang="en-US" sz="1600" b="0" i="0" u="none" strike="noStrike" cap="none">
                <a:solidFill>
                  <a:schemeClr val="dk1"/>
                </a:solidFill>
                <a:latin typeface="Candara"/>
                <a:ea typeface="Candara"/>
                <a:cs typeface="Candara"/>
                <a:sym typeface="Candara"/>
              </a:rPr>
              <a:t>Peserta menggunakan minimal 2 dari 6 aspek pemahaman</a:t>
            </a:r>
            <a:endParaRPr sz="1600" b="0" i="0" u="none" strike="noStrike" cap="none">
              <a:solidFill>
                <a:srgbClr val="000000"/>
              </a:solidFill>
              <a:latin typeface="Candara"/>
              <a:ea typeface="Candara"/>
              <a:cs typeface="Candara"/>
              <a:sym typeface="Candara"/>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g106d347426c_0_13"/>
          <p:cNvSpPr txBox="1">
            <a:spLocks noGrp="1"/>
          </p:cNvSpPr>
          <p:nvPr>
            <p:ph type="title"/>
          </p:nvPr>
        </p:nvSpPr>
        <p:spPr>
          <a:xfrm>
            <a:off x="5012175" y="2926825"/>
            <a:ext cx="6156900" cy="7128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6000"/>
              <a:buNone/>
            </a:pPr>
            <a:r>
              <a:rPr lang="en-US" sz="5300" b="1">
                <a:solidFill>
                  <a:schemeClr val="accent1"/>
                </a:solidFill>
                <a:latin typeface="Candara"/>
                <a:ea typeface="Candara"/>
                <a:cs typeface="Candara"/>
                <a:sym typeface="Candara"/>
              </a:rPr>
              <a:t>Elaborasi Pemahaman</a:t>
            </a:r>
            <a:endParaRPr sz="5300" b="1">
              <a:solidFill>
                <a:schemeClr val="accent1"/>
              </a:solidFill>
              <a:latin typeface="Candara"/>
              <a:ea typeface="Candara"/>
              <a:cs typeface="Candara"/>
              <a:sym typeface="Candara"/>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graphicFrame>
        <p:nvGraphicFramePr>
          <p:cNvPr id="375" name="Google Shape;375;g11c8c22f7b8_2_363"/>
          <p:cNvGraphicFramePr/>
          <p:nvPr/>
        </p:nvGraphicFramePr>
        <p:xfrm>
          <a:off x="616425" y="1049784"/>
          <a:ext cx="10838100" cy="5259866"/>
        </p:xfrm>
        <a:graphic>
          <a:graphicData uri="http://schemas.openxmlformats.org/drawingml/2006/table">
            <a:tbl>
              <a:tblPr>
                <a:noFill/>
                <a:tableStyleId>{71C1893C-A511-4D5F-B989-0B6F90DDC940}</a:tableStyleId>
              </a:tblPr>
              <a:tblGrid>
                <a:gridCol w="2709525"/>
                <a:gridCol w="2709525"/>
                <a:gridCol w="2709525"/>
                <a:gridCol w="2709525"/>
              </a:tblGrid>
              <a:tr h="2802325">
                <a:tc>
                  <a:txBody>
                    <a:bodyPr/>
                    <a:lstStyle/>
                    <a:p>
                      <a:pPr marL="0" marR="0" lvl="0" indent="0" algn="l" rtl="0">
                        <a:lnSpc>
                          <a:spcPct val="100000"/>
                        </a:lnSpc>
                        <a:spcBef>
                          <a:spcPts val="0"/>
                        </a:spcBef>
                        <a:spcAft>
                          <a:spcPts val="0"/>
                        </a:spcAft>
                        <a:buClr>
                          <a:srgbClr val="000000"/>
                        </a:buClr>
                        <a:buSzPts val="2000"/>
                        <a:buFont typeface="Arial"/>
                        <a:buNone/>
                      </a:pPr>
                      <a:r>
                        <a:rPr lang="en-US" sz="1800" b="1" u="none" strike="noStrike" cap="none">
                          <a:solidFill>
                            <a:srgbClr val="2F5597"/>
                          </a:solidFill>
                          <a:latin typeface="Candara"/>
                          <a:ea typeface="Candara"/>
                          <a:cs typeface="Candara"/>
                          <a:sym typeface="Candara"/>
                        </a:rPr>
                        <a:t>1.</a:t>
                      </a:r>
                      <a:endParaRPr sz="1800" b="1" u="none" strike="noStrike" cap="none">
                        <a:solidFill>
                          <a:srgbClr val="2F5597"/>
                        </a:solidFill>
                        <a:latin typeface="Candara"/>
                        <a:ea typeface="Candara"/>
                        <a:cs typeface="Candara"/>
                        <a:sym typeface="Candara"/>
                      </a:endParaRPr>
                    </a:p>
                    <a:p>
                      <a:pPr marL="0" marR="0" lvl="0" indent="0" algn="l" rtl="0">
                        <a:lnSpc>
                          <a:spcPct val="115000"/>
                        </a:lnSpc>
                        <a:spcBef>
                          <a:spcPts val="0"/>
                        </a:spcBef>
                        <a:spcAft>
                          <a:spcPts val="0"/>
                        </a:spcAft>
                        <a:buClr>
                          <a:srgbClr val="000000"/>
                        </a:buClr>
                        <a:buSzPts val="2000"/>
                        <a:buFont typeface="Arial"/>
                        <a:buNone/>
                      </a:pPr>
                      <a:endParaRPr sz="1800" b="1" u="none" strike="noStrike" cap="none">
                        <a:solidFill>
                          <a:srgbClr val="2F5597"/>
                        </a:solidFill>
                        <a:latin typeface="Candara"/>
                        <a:ea typeface="Candara"/>
                        <a:cs typeface="Candara"/>
                        <a:sym typeface="Candara"/>
                      </a:endParaRPr>
                    </a:p>
                    <a:p>
                      <a:pPr marL="0" marR="0" lvl="0" indent="0" algn="l" rtl="0">
                        <a:lnSpc>
                          <a:spcPct val="115000"/>
                        </a:lnSpc>
                        <a:spcBef>
                          <a:spcPts val="0"/>
                        </a:spcBef>
                        <a:spcAft>
                          <a:spcPts val="0"/>
                        </a:spcAft>
                        <a:buClr>
                          <a:srgbClr val="000000"/>
                        </a:buClr>
                        <a:buSzPts val="2000"/>
                        <a:buFont typeface="Arial"/>
                        <a:buNone/>
                      </a:pPr>
                      <a:r>
                        <a:rPr lang="en-US" sz="1800" b="1" u="none" strike="noStrike" cap="none">
                          <a:solidFill>
                            <a:srgbClr val="2F5597"/>
                          </a:solidFill>
                          <a:latin typeface="Candara"/>
                          <a:ea typeface="Candara"/>
                          <a:cs typeface="Candara"/>
                          <a:sym typeface="Candara"/>
                        </a:rPr>
                        <a:t>Bagaimana elemen-elemen suatu mapel membentuk kompetensi yang dituju CP mapel tersebut?</a:t>
                      </a:r>
                      <a:endParaRPr sz="1800" b="1" u="none" strike="noStrike" cap="none">
                        <a:solidFill>
                          <a:srgbClr val="2F5597"/>
                        </a:solidFill>
                        <a:latin typeface="Candara"/>
                        <a:ea typeface="Candara"/>
                        <a:cs typeface="Candara"/>
                        <a:sym typeface="Candara"/>
                      </a:endParaRP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1800" b="1" u="none" strike="noStrike" cap="none">
                          <a:solidFill>
                            <a:srgbClr val="2F5597"/>
                          </a:solidFill>
                          <a:latin typeface="Candara"/>
                          <a:ea typeface="Candara"/>
                          <a:cs typeface="Candara"/>
                          <a:sym typeface="Candara"/>
                        </a:rPr>
                        <a:t>2.</a:t>
                      </a:r>
                      <a:endParaRPr sz="1800" b="1" u="none" strike="noStrike" cap="none">
                        <a:solidFill>
                          <a:srgbClr val="2F5597"/>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2000"/>
                        <a:buFont typeface="Arial"/>
                        <a:buNone/>
                      </a:pPr>
                      <a:endParaRPr sz="1800" b="1" u="none" strike="noStrike" cap="none">
                        <a:solidFill>
                          <a:srgbClr val="2F5597"/>
                        </a:solidFill>
                        <a:latin typeface="Candara"/>
                        <a:ea typeface="Candara"/>
                        <a:cs typeface="Candara"/>
                        <a:sym typeface="Candara"/>
                      </a:endParaRPr>
                    </a:p>
                    <a:p>
                      <a:pPr marL="0" marR="0" lvl="0" indent="0" algn="l" rtl="0">
                        <a:lnSpc>
                          <a:spcPct val="115000"/>
                        </a:lnSpc>
                        <a:spcBef>
                          <a:spcPts val="0"/>
                        </a:spcBef>
                        <a:spcAft>
                          <a:spcPts val="0"/>
                        </a:spcAft>
                        <a:buClr>
                          <a:srgbClr val="000000"/>
                        </a:buClr>
                        <a:buSzPts val="2000"/>
                        <a:buFont typeface="Arial"/>
                        <a:buNone/>
                      </a:pPr>
                      <a:r>
                        <a:rPr lang="en-US" sz="1800" b="1" u="none" strike="noStrike" cap="none">
                          <a:solidFill>
                            <a:srgbClr val="2F5597"/>
                          </a:solidFill>
                          <a:latin typeface="Candara"/>
                          <a:ea typeface="Candara"/>
                          <a:cs typeface="Candara"/>
                          <a:sym typeface="Candara"/>
                        </a:rPr>
                        <a:t>Apa saja yang dapat dilakukan seseorang untuk menunjukkan bahwa ia sudah memahami suatu konsep/ menguasai suatu keterampilan?</a:t>
                      </a:r>
                      <a:endParaRPr sz="1800" b="1" u="none" strike="noStrike" cap="none">
                        <a:solidFill>
                          <a:srgbClr val="2F5597"/>
                        </a:solidFill>
                        <a:latin typeface="Candara"/>
                        <a:ea typeface="Candara"/>
                        <a:cs typeface="Candara"/>
                        <a:sym typeface="Candara"/>
                      </a:endParaRP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1800" b="1" u="none" strike="noStrike" cap="none">
                          <a:solidFill>
                            <a:srgbClr val="2F5597"/>
                          </a:solidFill>
                          <a:latin typeface="Candara"/>
                          <a:ea typeface="Candara"/>
                          <a:cs typeface="Candara"/>
                          <a:sym typeface="Candara"/>
                        </a:rPr>
                        <a:t>3.</a:t>
                      </a:r>
                      <a:endParaRPr sz="1800" b="1" u="none" strike="noStrike" cap="none">
                        <a:solidFill>
                          <a:srgbClr val="2F5597"/>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2000"/>
                        <a:buFont typeface="Arial"/>
                        <a:buNone/>
                      </a:pPr>
                      <a:endParaRPr sz="1800" b="1" u="none" strike="noStrike" cap="none">
                        <a:solidFill>
                          <a:srgbClr val="2F5597"/>
                        </a:solidFill>
                        <a:latin typeface="Candara"/>
                        <a:ea typeface="Candara"/>
                        <a:cs typeface="Candara"/>
                        <a:sym typeface="Candara"/>
                      </a:endParaRPr>
                    </a:p>
                    <a:p>
                      <a:pPr marL="0" marR="0" lvl="0" indent="0" algn="l" rtl="0">
                        <a:lnSpc>
                          <a:spcPct val="115000"/>
                        </a:lnSpc>
                        <a:spcBef>
                          <a:spcPts val="0"/>
                        </a:spcBef>
                        <a:spcAft>
                          <a:spcPts val="0"/>
                        </a:spcAft>
                        <a:buClr>
                          <a:srgbClr val="000000"/>
                        </a:buClr>
                        <a:buSzPts val="2000"/>
                        <a:buFont typeface="Arial"/>
                        <a:buNone/>
                      </a:pPr>
                      <a:r>
                        <a:rPr lang="en-US" sz="1800" b="1" u="none" strike="noStrike" cap="none">
                          <a:solidFill>
                            <a:srgbClr val="2F5597"/>
                          </a:solidFill>
                          <a:latin typeface="Candara"/>
                          <a:ea typeface="Candara"/>
                          <a:cs typeface="Candara"/>
                          <a:sym typeface="Candara"/>
                        </a:rPr>
                        <a:t>Apa yang dimaksud dengan kompetensi? </a:t>
                      </a:r>
                      <a:endParaRPr sz="1800" b="1" u="none" strike="noStrike" cap="none">
                        <a:solidFill>
                          <a:srgbClr val="2F5597"/>
                        </a:solidFill>
                        <a:latin typeface="Candara"/>
                        <a:ea typeface="Candara"/>
                        <a:cs typeface="Candara"/>
                        <a:sym typeface="Candara"/>
                      </a:endParaRP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1800" b="1" u="none" strike="noStrike" cap="none">
                          <a:solidFill>
                            <a:srgbClr val="2F5597"/>
                          </a:solidFill>
                          <a:latin typeface="Candara"/>
                          <a:ea typeface="Candara"/>
                          <a:cs typeface="Candara"/>
                          <a:sym typeface="Candara"/>
                        </a:rPr>
                        <a:t>4.</a:t>
                      </a:r>
                      <a:endParaRPr sz="1800" b="1" u="none" strike="noStrike" cap="none">
                        <a:solidFill>
                          <a:srgbClr val="2F5597"/>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2000"/>
                        <a:buFont typeface="Arial"/>
                        <a:buNone/>
                      </a:pPr>
                      <a:endParaRPr sz="1800" b="1" u="none" strike="noStrike" cap="none">
                        <a:solidFill>
                          <a:srgbClr val="2F5597"/>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800"/>
                        <a:buFont typeface="Arial"/>
                        <a:buNone/>
                      </a:pPr>
                      <a:r>
                        <a:rPr lang="en-US" sz="1800" b="1" u="none" strike="noStrike" cap="none">
                          <a:solidFill>
                            <a:srgbClr val="2F5597"/>
                          </a:solidFill>
                          <a:latin typeface="Candara"/>
                          <a:ea typeface="Candara"/>
                          <a:cs typeface="Candara"/>
                          <a:sym typeface="Candara"/>
                        </a:rPr>
                        <a:t>Mengapa CP hanya memuat tujuan akhir pembelajaran dan rentang waktu untuk mencapainya?</a:t>
                      </a:r>
                      <a:endParaRPr sz="1800" b="1" u="none" strike="noStrike" cap="none">
                        <a:solidFill>
                          <a:srgbClr val="2F5597"/>
                        </a:solidFill>
                        <a:latin typeface="Candara"/>
                        <a:ea typeface="Candara"/>
                        <a:cs typeface="Candara"/>
                        <a:sym typeface="Candara"/>
                      </a:endParaRPr>
                    </a:p>
                  </a:txBody>
                  <a:tcPr marL="91425" marR="91425" marT="91425" marB="91425">
                    <a:solidFill>
                      <a:srgbClr val="FFF2CC"/>
                    </a:solidFill>
                  </a:tcPr>
                </a:tc>
              </a:tr>
              <a:tr h="2320100">
                <a:tc>
                  <a:txBody>
                    <a:bodyPr/>
                    <a:lstStyle/>
                    <a:p>
                      <a:pPr marL="0" marR="0" lvl="0" indent="0" algn="l" rtl="0">
                        <a:lnSpc>
                          <a:spcPct val="100000"/>
                        </a:lnSpc>
                        <a:spcBef>
                          <a:spcPts val="0"/>
                        </a:spcBef>
                        <a:spcAft>
                          <a:spcPts val="0"/>
                        </a:spcAft>
                        <a:buClr>
                          <a:srgbClr val="000000"/>
                        </a:buClr>
                        <a:buSzPts val="2000"/>
                        <a:buFont typeface="Arial"/>
                        <a:buNone/>
                      </a:pPr>
                      <a:r>
                        <a:rPr lang="en-US" sz="1800" b="1" u="none" strike="noStrike" cap="none">
                          <a:solidFill>
                            <a:srgbClr val="2F5597"/>
                          </a:solidFill>
                          <a:latin typeface="Candara"/>
                          <a:ea typeface="Candara"/>
                          <a:cs typeface="Candara"/>
                          <a:sym typeface="Candara"/>
                        </a:rPr>
                        <a:t>5.</a:t>
                      </a:r>
                      <a:endParaRPr sz="1800" b="1" u="none" strike="noStrike" cap="none">
                        <a:solidFill>
                          <a:srgbClr val="2F5597"/>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2000"/>
                        <a:buFont typeface="Arial"/>
                        <a:buNone/>
                      </a:pPr>
                      <a:endParaRPr sz="1800" b="1" u="none" strike="noStrike" cap="none">
                        <a:solidFill>
                          <a:srgbClr val="2F5597"/>
                        </a:solidFill>
                        <a:latin typeface="Candara"/>
                        <a:ea typeface="Candara"/>
                        <a:cs typeface="Candara"/>
                        <a:sym typeface="Candara"/>
                      </a:endParaRPr>
                    </a:p>
                    <a:p>
                      <a:pPr marL="0" marR="0" lvl="0" indent="0" algn="l" rtl="0">
                        <a:lnSpc>
                          <a:spcPct val="115000"/>
                        </a:lnSpc>
                        <a:spcBef>
                          <a:spcPts val="0"/>
                        </a:spcBef>
                        <a:spcAft>
                          <a:spcPts val="0"/>
                        </a:spcAft>
                        <a:buClr>
                          <a:srgbClr val="000000"/>
                        </a:buClr>
                        <a:buSzPts val="2000"/>
                        <a:buFont typeface="Arial"/>
                        <a:buNone/>
                      </a:pPr>
                      <a:r>
                        <a:rPr lang="en-US" sz="1800" b="1" u="none" strike="noStrike" cap="none">
                          <a:solidFill>
                            <a:srgbClr val="2F5597"/>
                          </a:solidFill>
                          <a:latin typeface="Candara"/>
                          <a:ea typeface="Candara"/>
                          <a:cs typeface="Candara"/>
                          <a:sym typeface="Candara"/>
                        </a:rPr>
                        <a:t>Apa kaitan Capaian Pembelajaran dengan pembelajaran yang berpusat pada siswa?</a:t>
                      </a:r>
                      <a:endParaRPr sz="1800" b="1" u="none" strike="noStrike" cap="none">
                        <a:solidFill>
                          <a:srgbClr val="2F5597"/>
                        </a:solidFill>
                        <a:latin typeface="Candara"/>
                        <a:ea typeface="Candara"/>
                        <a:cs typeface="Candara"/>
                        <a:sym typeface="Candara"/>
                      </a:endParaRP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1800" b="1" u="none" strike="noStrike" cap="none">
                          <a:solidFill>
                            <a:srgbClr val="2F5597"/>
                          </a:solidFill>
                          <a:latin typeface="Candara"/>
                          <a:ea typeface="Candara"/>
                          <a:cs typeface="Candara"/>
                          <a:sym typeface="Candara"/>
                        </a:rPr>
                        <a:t>6.</a:t>
                      </a:r>
                      <a:endParaRPr sz="1800" b="1" u="none" strike="noStrike" cap="none">
                        <a:solidFill>
                          <a:srgbClr val="2F5597"/>
                        </a:solidFill>
                        <a:latin typeface="Candara"/>
                        <a:ea typeface="Candara"/>
                        <a:cs typeface="Candara"/>
                        <a:sym typeface="Candara"/>
                      </a:endParaRPr>
                    </a:p>
                    <a:p>
                      <a:pPr marL="0" marR="0" lvl="0" indent="0" algn="l" rtl="0">
                        <a:lnSpc>
                          <a:spcPct val="115000"/>
                        </a:lnSpc>
                        <a:spcBef>
                          <a:spcPts val="1200"/>
                        </a:spcBef>
                        <a:spcAft>
                          <a:spcPts val="0"/>
                        </a:spcAft>
                        <a:buClr>
                          <a:schemeClr val="dk1"/>
                        </a:buClr>
                        <a:buSzPts val="1100"/>
                        <a:buFont typeface="Arial"/>
                        <a:buNone/>
                      </a:pPr>
                      <a:r>
                        <a:rPr lang="en-US" sz="1800" b="1" u="none" strike="noStrike" cap="none">
                          <a:solidFill>
                            <a:srgbClr val="2F5597"/>
                          </a:solidFill>
                          <a:latin typeface="Candara"/>
                          <a:ea typeface="Candara"/>
                          <a:cs typeface="Candara"/>
                          <a:sym typeface="Candara"/>
                        </a:rPr>
                        <a:t>Mengapa dalam teori konstruktivisme, kemampuan “Memahami” dianggap sebagai level tertinggi? </a:t>
                      </a:r>
                      <a:endParaRPr sz="1800" b="1" u="none" strike="noStrike" cap="none">
                        <a:solidFill>
                          <a:srgbClr val="2F5597"/>
                        </a:solidFill>
                        <a:latin typeface="Candara"/>
                        <a:ea typeface="Candara"/>
                        <a:cs typeface="Candara"/>
                        <a:sym typeface="Candara"/>
                      </a:endParaRP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1800" b="1" u="none" strike="noStrike" cap="none">
                          <a:solidFill>
                            <a:srgbClr val="2F5597"/>
                          </a:solidFill>
                          <a:latin typeface="Candara"/>
                          <a:ea typeface="Candara"/>
                          <a:cs typeface="Candara"/>
                          <a:sym typeface="Candara"/>
                        </a:rPr>
                        <a:t>7.</a:t>
                      </a:r>
                      <a:endParaRPr sz="1800" b="1" u="none" strike="noStrike" cap="none">
                        <a:solidFill>
                          <a:srgbClr val="2F5597"/>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2000"/>
                        <a:buFont typeface="Arial"/>
                        <a:buNone/>
                      </a:pPr>
                      <a:endParaRPr sz="1800" b="1" u="none" strike="noStrike" cap="none">
                        <a:solidFill>
                          <a:srgbClr val="2F5597"/>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2000"/>
                        <a:buFont typeface="Arial"/>
                        <a:buNone/>
                      </a:pPr>
                      <a:r>
                        <a:rPr lang="en-US" sz="1800" b="1" u="none" strike="noStrike" cap="none">
                          <a:solidFill>
                            <a:srgbClr val="2F5597"/>
                          </a:solidFill>
                          <a:latin typeface="Candara"/>
                          <a:ea typeface="Candara"/>
                          <a:cs typeface="Candara"/>
                          <a:sym typeface="Candara"/>
                        </a:rPr>
                        <a:t>Mengapa penting menentukan hasil yang diinginkan terlebih dulu dalam penyusunan CP?</a:t>
                      </a:r>
                      <a:endParaRPr sz="1800" b="1" u="none" strike="noStrike" cap="none">
                        <a:solidFill>
                          <a:srgbClr val="2F5597"/>
                        </a:solidFill>
                        <a:latin typeface="Candara"/>
                        <a:ea typeface="Candara"/>
                        <a:cs typeface="Candara"/>
                        <a:sym typeface="Candara"/>
                      </a:endParaRP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1800" b="1" u="none" strike="noStrike" cap="none">
                          <a:solidFill>
                            <a:srgbClr val="2F5597"/>
                          </a:solidFill>
                          <a:latin typeface="Candara"/>
                          <a:ea typeface="Candara"/>
                          <a:cs typeface="Candara"/>
                          <a:sym typeface="Candara"/>
                        </a:rPr>
                        <a:t>8.</a:t>
                      </a:r>
                      <a:endParaRPr sz="1800" b="1" u="none" strike="noStrike" cap="none">
                        <a:solidFill>
                          <a:srgbClr val="2F5597"/>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2000"/>
                        <a:buFont typeface="Arial"/>
                        <a:buNone/>
                      </a:pPr>
                      <a:endParaRPr sz="1800" b="1" u="none" strike="noStrike" cap="none">
                        <a:solidFill>
                          <a:srgbClr val="2F5597"/>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2000"/>
                        <a:buFont typeface="Arial"/>
                        <a:buNone/>
                      </a:pPr>
                      <a:r>
                        <a:rPr lang="en-US" sz="1800" b="1" u="none" strike="noStrike" cap="none">
                          <a:solidFill>
                            <a:srgbClr val="2F5597"/>
                          </a:solidFill>
                          <a:latin typeface="Candara"/>
                          <a:ea typeface="Candara"/>
                          <a:cs typeface="Candara"/>
                          <a:sym typeface="Candara"/>
                        </a:rPr>
                        <a:t>Apa yang sebaiknya dilakukan saat ada siswa yang “tertinggal” Fase ?</a:t>
                      </a:r>
                      <a:endParaRPr sz="1800" b="1" u="none" strike="noStrike" cap="none">
                        <a:solidFill>
                          <a:srgbClr val="2F5597"/>
                        </a:solidFill>
                        <a:latin typeface="Candara"/>
                        <a:ea typeface="Candara"/>
                        <a:cs typeface="Candara"/>
                        <a:sym typeface="Candara"/>
                      </a:endParaRPr>
                    </a:p>
                  </a:txBody>
                  <a:tcPr marL="91425" marR="91425" marT="91425" marB="91425">
                    <a:solidFill>
                      <a:srgbClr val="FFF2CC"/>
                    </a:solidFill>
                  </a:tcPr>
                </a:tc>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g1139f36e097_0_4"/>
          <p:cNvSpPr txBox="1"/>
          <p:nvPr/>
        </p:nvSpPr>
        <p:spPr>
          <a:xfrm>
            <a:off x="5452325" y="1010650"/>
            <a:ext cx="6238500" cy="5356500"/>
          </a:xfrm>
          <a:prstGeom prst="rect">
            <a:avLst/>
          </a:prstGeom>
          <a:noFill/>
          <a:ln>
            <a:noFill/>
          </a:ln>
        </p:spPr>
        <p:txBody>
          <a:bodyPr spcFirstLastPara="1" wrap="square" lIns="91425" tIns="91425" rIns="91425" bIns="91425" anchor="t" anchorCtr="0">
            <a:spAutoFit/>
          </a:bodyPr>
          <a:lstStyle/>
          <a:p>
            <a:pPr marL="457200" marR="0" lvl="0" indent="-349250" algn="just" rtl="0">
              <a:lnSpc>
                <a:spcPct val="100000"/>
              </a:lnSpc>
              <a:spcBef>
                <a:spcPts val="0"/>
              </a:spcBef>
              <a:spcAft>
                <a:spcPts val="0"/>
              </a:spcAft>
              <a:buClr>
                <a:srgbClr val="000000"/>
              </a:buClr>
              <a:buSzPts val="1900"/>
              <a:buFont typeface="Candara"/>
              <a:buChar char="●"/>
            </a:pPr>
            <a:r>
              <a:rPr lang="en-US" sz="1900" b="1" i="0" u="none" strike="noStrike" cap="none">
                <a:solidFill>
                  <a:srgbClr val="000000"/>
                </a:solidFill>
                <a:latin typeface="Candara"/>
                <a:ea typeface="Candara"/>
                <a:cs typeface="Candara"/>
                <a:sym typeface="Candar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Apakah sekolah dapat membuat CP sendiri?</a:t>
            </a:r>
            <a:endParaRPr sz="1900" b="1" i="0" u="none" strike="noStrike" cap="none">
              <a:solidFill>
                <a:srgbClr val="000000"/>
              </a:solidFill>
              <a:latin typeface="Candara"/>
              <a:ea typeface="Candara"/>
              <a:cs typeface="Candara"/>
              <a:sym typeface="Candara"/>
            </a:endParaRPr>
          </a:p>
          <a:p>
            <a:pPr marL="457200" marR="0" lvl="0" indent="0" algn="just" rtl="0">
              <a:lnSpc>
                <a:spcPct val="100000"/>
              </a:lnSpc>
              <a:spcBef>
                <a:spcPts val="0"/>
              </a:spcBef>
              <a:spcAft>
                <a:spcPts val="0"/>
              </a:spcAft>
              <a:buClr>
                <a:srgbClr val="000000"/>
              </a:buClr>
              <a:buSzPts val="1600"/>
              <a:buFont typeface="Arial"/>
              <a:buNone/>
            </a:pPr>
            <a:endParaRPr sz="1900" b="1" i="0" u="none" strike="noStrike" cap="none">
              <a:solidFill>
                <a:srgbClr val="000000"/>
              </a:solidFill>
              <a:latin typeface="Candara"/>
              <a:ea typeface="Candara"/>
              <a:cs typeface="Candara"/>
              <a:sym typeface="Candara"/>
            </a:endParaRPr>
          </a:p>
          <a:p>
            <a:pPr marL="457200" marR="0" lvl="0" indent="0" algn="just" rtl="0">
              <a:lnSpc>
                <a:spcPct val="100000"/>
              </a:lnSpc>
              <a:spcBef>
                <a:spcPts val="0"/>
              </a:spcBef>
              <a:spcAft>
                <a:spcPts val="0"/>
              </a:spcAft>
              <a:buClr>
                <a:srgbClr val="000000"/>
              </a:buClr>
              <a:buSzPts val="1600"/>
              <a:buFont typeface="Arial"/>
              <a:buNone/>
            </a:pPr>
            <a:r>
              <a:rPr lang="en-US" sz="1900" b="1" i="1" u="none" strike="noStrike" cap="none">
                <a:solidFill>
                  <a:srgbClr val="2F5597"/>
                </a:solidFill>
                <a:latin typeface="Candara"/>
                <a:ea typeface="Candara"/>
                <a:cs typeface="Candara"/>
                <a:sym typeface="Candara"/>
              </a:rPr>
              <a:t>Tidak. CP sifatnya terberi (given) dari pemerintah dan tidak dapat diubah. Satuan pendidikan diberikan keleluasaan untuk menentukan/memodifikasi Kurikulum Operasional di Satuan Pendidikan (KOSP), Tujuan Pembelajaran (TP) dan Alur Tujuan Pembelajaran (ATP), dan Modul Ajar berdasarkan CP.</a:t>
            </a:r>
            <a:r>
              <a:rPr lang="en-US" sz="1900" b="0" i="0" u="none" strike="noStrike" cap="none">
                <a:solidFill>
                  <a:schemeClr val="dk1"/>
                </a:solidFill>
                <a:latin typeface="Candara"/>
                <a:ea typeface="Candara"/>
                <a:cs typeface="Candara"/>
                <a:sym typeface="Candara"/>
              </a:rPr>
              <a:t> </a:t>
            </a:r>
            <a:endParaRPr sz="1900" b="0" i="0" u="none" strike="noStrike" cap="none">
              <a:solidFill>
                <a:schemeClr val="dk1"/>
              </a:solidFill>
              <a:latin typeface="Candara"/>
              <a:ea typeface="Candara"/>
              <a:cs typeface="Candara"/>
              <a:sym typeface="Candara"/>
            </a:endParaRPr>
          </a:p>
          <a:p>
            <a:pPr marL="457200" marR="0" lvl="0" indent="0" algn="just" rtl="0">
              <a:lnSpc>
                <a:spcPct val="100000"/>
              </a:lnSpc>
              <a:spcBef>
                <a:spcPts val="0"/>
              </a:spcBef>
              <a:spcAft>
                <a:spcPts val="0"/>
              </a:spcAft>
              <a:buClr>
                <a:srgbClr val="000000"/>
              </a:buClr>
              <a:buSzPts val="1600"/>
              <a:buFont typeface="Arial"/>
              <a:buNone/>
            </a:pPr>
            <a:endParaRPr sz="1900" b="0" i="0" u="none" strike="noStrike" cap="none">
              <a:solidFill>
                <a:schemeClr val="dk1"/>
              </a:solidFill>
              <a:latin typeface="Candara"/>
              <a:ea typeface="Candara"/>
              <a:cs typeface="Candara"/>
              <a:sym typeface="Candara"/>
            </a:endParaRPr>
          </a:p>
          <a:p>
            <a:pPr marL="457200" marR="0" lvl="0" indent="-349250" algn="just" rtl="0">
              <a:lnSpc>
                <a:spcPct val="100000"/>
              </a:lnSpc>
              <a:spcBef>
                <a:spcPts val="0"/>
              </a:spcBef>
              <a:spcAft>
                <a:spcPts val="0"/>
              </a:spcAft>
              <a:buClr>
                <a:srgbClr val="000000"/>
              </a:buClr>
              <a:buSzPts val="1900"/>
              <a:buFont typeface="Candara"/>
              <a:buChar char="●"/>
            </a:pPr>
            <a:r>
              <a:rPr lang="en-US" sz="1900" b="1" i="0" u="none" strike="noStrike" cap="none">
                <a:solidFill>
                  <a:schemeClr val="dk1"/>
                </a:solidFill>
                <a:latin typeface="Candara"/>
                <a:ea typeface="Candara"/>
                <a:cs typeface="Candara"/>
                <a:sym typeface="Candara"/>
              </a:rPr>
              <a:t>Mengapa CP disusun menggunakan metode </a:t>
            </a:r>
            <a:r>
              <a:rPr lang="en-US" sz="1900" b="1" i="1" u="none" strike="noStrike" cap="none">
                <a:solidFill>
                  <a:schemeClr val="dk1"/>
                </a:solidFill>
                <a:latin typeface="Candara"/>
                <a:ea typeface="Candara"/>
                <a:cs typeface="Candara"/>
                <a:sym typeface="Candara"/>
              </a:rPr>
              <a:t>Backward Design</a:t>
            </a:r>
            <a:r>
              <a:rPr lang="en-US" sz="1900" b="1" i="0" u="none" strike="noStrike" cap="none">
                <a:solidFill>
                  <a:schemeClr val="dk1"/>
                </a:solidFill>
                <a:latin typeface="Candara"/>
                <a:ea typeface="Candara"/>
                <a:cs typeface="Candara"/>
                <a:sym typeface="Candara"/>
              </a:rPr>
              <a:t>?</a:t>
            </a:r>
            <a:endParaRPr sz="1900" b="1" i="0" u="none" strike="noStrike" cap="none">
              <a:solidFill>
                <a:schemeClr val="dk1"/>
              </a:solidFill>
              <a:latin typeface="Candara"/>
              <a:ea typeface="Candara"/>
              <a:cs typeface="Candara"/>
              <a:sym typeface="Candara"/>
            </a:endParaRPr>
          </a:p>
          <a:p>
            <a:pPr marL="0" marR="0" lvl="0" indent="0" algn="just" rtl="0">
              <a:lnSpc>
                <a:spcPct val="100000"/>
              </a:lnSpc>
              <a:spcBef>
                <a:spcPts val="0"/>
              </a:spcBef>
              <a:spcAft>
                <a:spcPts val="0"/>
              </a:spcAft>
              <a:buClr>
                <a:srgbClr val="000000"/>
              </a:buClr>
              <a:buSzPts val="1600"/>
              <a:buFont typeface="Arial"/>
              <a:buNone/>
            </a:pPr>
            <a:endParaRPr sz="1900" b="1" i="0" u="none" strike="noStrike" cap="none">
              <a:solidFill>
                <a:schemeClr val="dk1"/>
              </a:solidFill>
              <a:latin typeface="Candara"/>
              <a:ea typeface="Candara"/>
              <a:cs typeface="Candara"/>
              <a:sym typeface="Candara"/>
            </a:endParaRPr>
          </a:p>
          <a:p>
            <a:pPr marL="457200" marR="0" lvl="0" indent="0" algn="just" rtl="0">
              <a:lnSpc>
                <a:spcPct val="100000"/>
              </a:lnSpc>
              <a:spcBef>
                <a:spcPts val="0"/>
              </a:spcBef>
              <a:spcAft>
                <a:spcPts val="0"/>
              </a:spcAft>
              <a:buClr>
                <a:srgbClr val="000000"/>
              </a:buClr>
              <a:buSzPts val="1600"/>
              <a:buFont typeface="Arial"/>
              <a:buNone/>
            </a:pPr>
            <a:r>
              <a:rPr lang="en-US" sz="1900" b="1" i="1" u="none" strike="noStrike" cap="none">
                <a:solidFill>
                  <a:srgbClr val="2F5597"/>
                </a:solidFill>
                <a:latin typeface="Candara"/>
                <a:ea typeface="Candara"/>
                <a:cs typeface="Candara"/>
                <a:sym typeface="Candara"/>
              </a:rPr>
              <a:t>Dengan mengetahui tujuan akhir pembelajaran, guru dapat merancang Tujuan Pembelajaran dan Alur Tujuan Pembelajaran, asesmen, kegiatan pembelajaran, dan instruksi yang tepat, bermakna, relevan dengan kondisi siswa, dan efektif untuk mencapai tujuan tersebut.</a:t>
            </a:r>
            <a:endParaRPr sz="1900" b="1" i="1" u="none" strike="noStrike" cap="none">
              <a:solidFill>
                <a:srgbClr val="2F5597"/>
              </a:solidFill>
              <a:latin typeface="Candara"/>
              <a:ea typeface="Candara"/>
              <a:cs typeface="Candara"/>
              <a:sym typeface="Candara"/>
            </a:endParaRPr>
          </a:p>
          <a:p>
            <a:pPr marL="457200" marR="0" lvl="0" indent="0" algn="just" rtl="0">
              <a:lnSpc>
                <a:spcPct val="150000"/>
              </a:lnSpc>
              <a:spcBef>
                <a:spcPts val="0"/>
              </a:spcBef>
              <a:spcAft>
                <a:spcPts val="0"/>
              </a:spcAft>
              <a:buClr>
                <a:srgbClr val="000000"/>
              </a:buClr>
              <a:buSzPts val="1000"/>
              <a:buFont typeface="Arial"/>
              <a:buNone/>
            </a:pPr>
            <a:endParaRPr sz="1300" b="0" i="0" u="none" strike="noStrike" cap="none">
              <a:solidFill>
                <a:schemeClr val="dk1"/>
              </a:solidFill>
              <a:latin typeface="Candara"/>
              <a:ea typeface="Candara"/>
              <a:cs typeface="Candara"/>
              <a:sym typeface="Candara"/>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g1139f36e097_0_12"/>
          <p:cNvSpPr txBox="1">
            <a:spLocks noGrp="1"/>
          </p:cNvSpPr>
          <p:nvPr>
            <p:ph type="body" idx="4294967295"/>
          </p:nvPr>
        </p:nvSpPr>
        <p:spPr>
          <a:xfrm>
            <a:off x="170375" y="936825"/>
            <a:ext cx="6190800" cy="5670900"/>
          </a:xfrm>
          <a:prstGeom prst="rect">
            <a:avLst/>
          </a:prstGeom>
          <a:noFill/>
          <a:ln>
            <a:noFill/>
          </a:ln>
        </p:spPr>
        <p:txBody>
          <a:bodyPr spcFirstLastPara="1" wrap="square" lIns="91425" tIns="45700" rIns="91425" bIns="45700" anchor="t" anchorCtr="0">
            <a:noAutofit/>
          </a:bodyPr>
          <a:lstStyle/>
          <a:p>
            <a:pPr marL="457200" lvl="0" indent="-323850" algn="just" rtl="0">
              <a:lnSpc>
                <a:spcPct val="100000"/>
              </a:lnSpc>
              <a:spcBef>
                <a:spcPts val="0"/>
              </a:spcBef>
              <a:spcAft>
                <a:spcPts val="0"/>
              </a:spcAft>
              <a:buSzPts val="1500"/>
              <a:buFont typeface="Candara"/>
              <a:buChar char="•"/>
            </a:pPr>
            <a:r>
              <a:rPr lang="en-US" sz="1500" b="1">
                <a:latin typeface="Candara"/>
                <a:ea typeface="Candara"/>
                <a:cs typeface="Candara"/>
                <a:sym typeface="Candara"/>
              </a:rPr>
              <a:t>Mengapa CP disusun berdasarkan fase dan pengurangan konten materi akan mendorong tercapainya kompetensi dan  bukan berarti penurunan standar?</a:t>
            </a:r>
            <a:endParaRPr sz="1500" b="1">
              <a:latin typeface="Candara"/>
              <a:ea typeface="Candara"/>
              <a:cs typeface="Candara"/>
              <a:sym typeface="Candara"/>
            </a:endParaRPr>
          </a:p>
          <a:p>
            <a:pPr marL="457200" lvl="0" indent="0" algn="just" rtl="0">
              <a:lnSpc>
                <a:spcPct val="100000"/>
              </a:lnSpc>
              <a:spcBef>
                <a:spcPts val="0"/>
              </a:spcBef>
              <a:spcAft>
                <a:spcPts val="0"/>
              </a:spcAft>
              <a:buSzPts val="1800"/>
              <a:buNone/>
            </a:pPr>
            <a:endParaRPr sz="1500" b="1">
              <a:latin typeface="Candara"/>
              <a:ea typeface="Candara"/>
              <a:cs typeface="Candara"/>
              <a:sym typeface="Candara"/>
            </a:endParaRPr>
          </a:p>
          <a:p>
            <a:pPr marL="457200" lvl="0" indent="0" algn="just" rtl="0">
              <a:lnSpc>
                <a:spcPct val="100000"/>
              </a:lnSpc>
              <a:spcBef>
                <a:spcPts val="0"/>
              </a:spcBef>
              <a:spcAft>
                <a:spcPts val="0"/>
              </a:spcAft>
              <a:buSzPts val="1800"/>
              <a:buNone/>
            </a:pPr>
            <a:r>
              <a:rPr lang="en-US" sz="1500" b="1" i="1">
                <a:solidFill>
                  <a:srgbClr val="2F5597"/>
                </a:solidFill>
                <a:latin typeface="Candara"/>
                <a:ea typeface="Candara"/>
                <a:cs typeface="Candara"/>
                <a:sym typeface="Candara"/>
              </a:rPr>
              <a:t>Pembelajaran berdasarkan fase merupakan penerapan dari prinsip pembelajaran sesuai tahap capaian belajar atau yang dikenal juga dengan istilah Teaching at The Right Level (mengajar pada tahap capaian yang sesuai). Rentang waktu belajar yang lebih lama dalam Fase memberikan kesempatan siswa untuk benar-benar memahami sebuah konsep dan mendalami sebuah keterampilan, bukan sekadar mengejar ketuntasan materi/ berpusat pada guru dan konten.</a:t>
            </a:r>
            <a:endParaRPr sz="1500" b="1" i="1">
              <a:solidFill>
                <a:srgbClr val="2F5597"/>
              </a:solidFill>
              <a:latin typeface="Candara"/>
              <a:ea typeface="Candara"/>
              <a:cs typeface="Candara"/>
              <a:sym typeface="Candara"/>
            </a:endParaRPr>
          </a:p>
          <a:p>
            <a:pPr marL="457200" lvl="0" indent="0" algn="just" rtl="0">
              <a:lnSpc>
                <a:spcPct val="100000"/>
              </a:lnSpc>
              <a:spcBef>
                <a:spcPts val="0"/>
              </a:spcBef>
              <a:spcAft>
                <a:spcPts val="0"/>
              </a:spcAft>
              <a:buSzPts val="1800"/>
              <a:buNone/>
            </a:pPr>
            <a:endParaRPr sz="1500" b="1" i="1">
              <a:solidFill>
                <a:srgbClr val="2F5597"/>
              </a:solidFill>
              <a:latin typeface="Candara"/>
              <a:ea typeface="Candara"/>
              <a:cs typeface="Candara"/>
              <a:sym typeface="Candara"/>
            </a:endParaRPr>
          </a:p>
          <a:p>
            <a:pPr marL="457200" lvl="0" indent="0" algn="just" rtl="0">
              <a:lnSpc>
                <a:spcPct val="100000"/>
              </a:lnSpc>
              <a:spcBef>
                <a:spcPts val="0"/>
              </a:spcBef>
              <a:spcAft>
                <a:spcPts val="0"/>
              </a:spcAft>
              <a:buSzPts val="1800"/>
              <a:buNone/>
            </a:pPr>
            <a:r>
              <a:rPr lang="en-US" sz="1500" b="1" i="1">
                <a:solidFill>
                  <a:srgbClr val="2F5597"/>
                </a:solidFill>
                <a:latin typeface="Candara"/>
                <a:ea typeface="Candara"/>
                <a:cs typeface="Candara"/>
                <a:sym typeface="Candara"/>
              </a:rPr>
              <a:t>Pengurangan materi merupakan konsekuensi untuk merancang kurikulum yang lebih fleksibel dan berfokus pada kompetensi dan karakter. Materi yang disampaikan harus esensial, relevan dengan kehidupan, dan bermakna untuk siswa. </a:t>
            </a:r>
            <a:endParaRPr sz="1500" b="1" i="1">
              <a:solidFill>
                <a:srgbClr val="2F5597"/>
              </a:solidFill>
              <a:latin typeface="Candara"/>
              <a:ea typeface="Candara"/>
              <a:cs typeface="Candara"/>
              <a:sym typeface="Candara"/>
            </a:endParaRPr>
          </a:p>
          <a:p>
            <a:pPr marL="457200" lvl="0" indent="0" algn="just" rtl="0">
              <a:lnSpc>
                <a:spcPct val="100000"/>
              </a:lnSpc>
              <a:spcBef>
                <a:spcPts val="0"/>
              </a:spcBef>
              <a:spcAft>
                <a:spcPts val="0"/>
              </a:spcAft>
              <a:buClr>
                <a:schemeClr val="dk1"/>
              </a:buClr>
              <a:buSzPts val="1100"/>
              <a:buFont typeface="Arial"/>
              <a:buNone/>
            </a:pPr>
            <a:endParaRPr sz="1500" b="1" i="1">
              <a:solidFill>
                <a:srgbClr val="2F5597"/>
              </a:solidFill>
              <a:latin typeface="Candara"/>
              <a:ea typeface="Candara"/>
              <a:cs typeface="Candara"/>
              <a:sym typeface="Candara"/>
            </a:endParaRPr>
          </a:p>
          <a:p>
            <a:pPr marL="457200" lvl="0" indent="0" algn="just" rtl="0">
              <a:lnSpc>
                <a:spcPct val="100000"/>
              </a:lnSpc>
              <a:spcBef>
                <a:spcPts val="0"/>
              </a:spcBef>
              <a:spcAft>
                <a:spcPts val="0"/>
              </a:spcAft>
              <a:buClr>
                <a:schemeClr val="dk1"/>
              </a:buClr>
              <a:buSzPts val="1100"/>
              <a:buFont typeface="Arial"/>
              <a:buNone/>
            </a:pPr>
            <a:r>
              <a:rPr lang="en-US" sz="1500" b="1" i="1">
                <a:solidFill>
                  <a:srgbClr val="2F5597"/>
                </a:solidFill>
                <a:latin typeface="Candara"/>
                <a:ea typeface="Candara"/>
                <a:cs typeface="Candara"/>
                <a:sym typeface="Candara"/>
              </a:rPr>
              <a:t>Peserta didik yang mengalami kesulitan memahami konsep di kelas-kelas awal di sekolah dasar juga mengalami kesulitan di jenjang-jenjang berikutnya. Artinya, padatnya materi pelajaran membawa dampak yang panjang dan siswa kehilangan kesempatan untuk mengembangkan kemampuan berpikir yang lebih tinggi.</a:t>
            </a:r>
            <a:endParaRPr sz="1500" b="1" i="1">
              <a:solidFill>
                <a:srgbClr val="2F5597"/>
              </a:solidFill>
              <a:latin typeface="Candara"/>
              <a:ea typeface="Candara"/>
              <a:cs typeface="Candara"/>
              <a:sym typeface="Candara"/>
            </a:endParaRPr>
          </a:p>
          <a:p>
            <a:pPr marL="457200" lvl="0" indent="0" algn="just" rtl="0">
              <a:lnSpc>
                <a:spcPct val="100000"/>
              </a:lnSpc>
              <a:spcBef>
                <a:spcPts val="0"/>
              </a:spcBef>
              <a:spcAft>
                <a:spcPts val="0"/>
              </a:spcAft>
              <a:buSzPts val="1800"/>
              <a:buNone/>
            </a:pPr>
            <a:endParaRPr sz="1500" b="1" i="1">
              <a:solidFill>
                <a:srgbClr val="2F5597"/>
              </a:solidFill>
              <a:latin typeface="Candara"/>
              <a:ea typeface="Candara"/>
              <a:cs typeface="Candara"/>
              <a:sym typeface="Candara"/>
            </a:endParaRPr>
          </a:p>
          <a:p>
            <a:pPr marL="457200" lvl="0" indent="0" algn="just" rtl="0">
              <a:lnSpc>
                <a:spcPct val="100000"/>
              </a:lnSpc>
              <a:spcBef>
                <a:spcPts val="0"/>
              </a:spcBef>
              <a:spcAft>
                <a:spcPts val="0"/>
              </a:spcAft>
              <a:buSzPts val="1800"/>
              <a:buNone/>
            </a:pPr>
            <a:endParaRPr sz="1500" b="1" i="1">
              <a:solidFill>
                <a:srgbClr val="2F5597"/>
              </a:solidFill>
              <a:latin typeface="Candara"/>
              <a:ea typeface="Candara"/>
              <a:cs typeface="Candara"/>
              <a:sym typeface="Candara"/>
            </a:endParaRPr>
          </a:p>
          <a:p>
            <a:pPr marL="457200" lvl="0" indent="0" algn="just" rtl="0">
              <a:lnSpc>
                <a:spcPct val="100000"/>
              </a:lnSpc>
              <a:spcBef>
                <a:spcPts val="0"/>
              </a:spcBef>
              <a:spcAft>
                <a:spcPts val="0"/>
              </a:spcAft>
              <a:buSzPts val="1800"/>
              <a:buNone/>
            </a:pPr>
            <a:endParaRPr sz="1500" b="1" i="1">
              <a:solidFill>
                <a:srgbClr val="2F5597"/>
              </a:solidFill>
              <a:latin typeface="Candara"/>
              <a:ea typeface="Candara"/>
              <a:cs typeface="Candara"/>
              <a:sym typeface="Candara"/>
            </a:endParaRPr>
          </a:p>
          <a:p>
            <a:pPr marL="0" lvl="0" indent="0" algn="just" rtl="0">
              <a:lnSpc>
                <a:spcPct val="100000"/>
              </a:lnSpc>
              <a:spcBef>
                <a:spcPts val="0"/>
              </a:spcBef>
              <a:spcAft>
                <a:spcPts val="0"/>
              </a:spcAft>
              <a:buSzPts val="1800"/>
              <a:buNone/>
            </a:pPr>
            <a:endParaRPr sz="1500" b="1">
              <a:solidFill>
                <a:srgbClr val="2F5597"/>
              </a:solidFill>
              <a:latin typeface="Candara"/>
              <a:ea typeface="Candara"/>
              <a:cs typeface="Candara"/>
              <a:sym typeface="Candara"/>
            </a:endParaRPr>
          </a:p>
          <a:p>
            <a:pPr marL="457200" lvl="0" indent="0" algn="just" rtl="0">
              <a:lnSpc>
                <a:spcPct val="100000"/>
              </a:lnSpc>
              <a:spcBef>
                <a:spcPts val="0"/>
              </a:spcBef>
              <a:spcAft>
                <a:spcPts val="0"/>
              </a:spcAft>
              <a:buSzPts val="1800"/>
              <a:buNone/>
            </a:pPr>
            <a:endParaRPr sz="1500" b="1" i="1">
              <a:solidFill>
                <a:srgbClr val="2F5597"/>
              </a:solidFill>
              <a:latin typeface="Candara"/>
              <a:ea typeface="Candara"/>
              <a:cs typeface="Candara"/>
              <a:sym typeface="Candara"/>
            </a:endParaRPr>
          </a:p>
          <a:p>
            <a:pPr marL="0" lvl="0" indent="0" algn="just" rtl="0">
              <a:lnSpc>
                <a:spcPct val="100000"/>
              </a:lnSpc>
              <a:spcBef>
                <a:spcPts val="0"/>
              </a:spcBef>
              <a:spcAft>
                <a:spcPts val="0"/>
              </a:spcAft>
              <a:buSzPts val="1800"/>
              <a:buNone/>
            </a:pPr>
            <a:endParaRPr sz="1500">
              <a:latin typeface="Candara"/>
              <a:ea typeface="Candara"/>
              <a:cs typeface="Candara"/>
              <a:sym typeface="Candara"/>
            </a:endParaRPr>
          </a:p>
        </p:txBody>
      </p:sp>
      <p:sp>
        <p:nvSpPr>
          <p:cNvPr id="386" name="Google Shape;386;g1139f36e097_0_12"/>
          <p:cNvSpPr txBox="1">
            <a:spLocks noGrp="1"/>
          </p:cNvSpPr>
          <p:nvPr>
            <p:ph type="body" idx="4294967295"/>
          </p:nvPr>
        </p:nvSpPr>
        <p:spPr>
          <a:xfrm>
            <a:off x="6304250" y="823200"/>
            <a:ext cx="5509200" cy="5670900"/>
          </a:xfrm>
          <a:prstGeom prst="rect">
            <a:avLst/>
          </a:prstGeom>
          <a:noFill/>
          <a:ln>
            <a:noFill/>
          </a:ln>
        </p:spPr>
        <p:txBody>
          <a:bodyPr spcFirstLastPara="1" wrap="square" lIns="91425" tIns="45700" rIns="91425" bIns="45700" anchor="t" anchorCtr="0">
            <a:normAutofit fontScale="25000" lnSpcReduction="20000"/>
          </a:bodyPr>
          <a:lstStyle/>
          <a:p>
            <a:pPr marL="457200" lvl="0" indent="-317500" algn="l" rtl="0">
              <a:lnSpc>
                <a:spcPct val="100000"/>
              </a:lnSpc>
              <a:spcBef>
                <a:spcPts val="1000"/>
              </a:spcBef>
              <a:spcAft>
                <a:spcPts val="0"/>
              </a:spcAft>
              <a:buSzPct val="100000"/>
              <a:buFont typeface="Candara"/>
              <a:buChar char="•"/>
            </a:pPr>
            <a:r>
              <a:rPr lang="en-US" sz="5600" b="1">
                <a:latin typeface="Candara"/>
                <a:ea typeface="Candara"/>
                <a:cs typeface="Candara"/>
                <a:sym typeface="Candara"/>
              </a:rPr>
              <a:t>Apa yang dimaksud dengan kompetensi?</a:t>
            </a:r>
            <a:endParaRPr sz="5600" b="1">
              <a:latin typeface="Candara"/>
              <a:ea typeface="Candara"/>
              <a:cs typeface="Candara"/>
              <a:sym typeface="Candara"/>
            </a:endParaRPr>
          </a:p>
          <a:p>
            <a:pPr marL="457200" lvl="0" indent="0" algn="just" rtl="0">
              <a:lnSpc>
                <a:spcPct val="100000"/>
              </a:lnSpc>
              <a:spcBef>
                <a:spcPts val="1000"/>
              </a:spcBef>
              <a:spcAft>
                <a:spcPts val="0"/>
              </a:spcAft>
              <a:buSzPct val="128571"/>
              <a:buNone/>
            </a:pPr>
            <a:r>
              <a:rPr lang="en-US" sz="5600" b="1" i="1">
                <a:solidFill>
                  <a:srgbClr val="2F5597"/>
                </a:solidFill>
                <a:highlight>
                  <a:srgbClr val="FFFFFF"/>
                </a:highlight>
                <a:latin typeface="Candara"/>
                <a:ea typeface="Candara"/>
                <a:cs typeface="Candara"/>
                <a:sym typeface="Candara"/>
              </a:rPr>
              <a:t>Kompetensi adalah kemampuan kerja setiap individu yang mencakup aspek pengetahuan, keterampilan, dan sikap kerja yang sesuai dengan standardisasi yang diharapkan (Badan Nasional Sertifikasi Profesi , 2014).</a:t>
            </a:r>
            <a:endParaRPr sz="5600" b="1" i="1">
              <a:solidFill>
                <a:srgbClr val="2F5597"/>
              </a:solidFill>
              <a:highlight>
                <a:srgbClr val="FFFFFF"/>
              </a:highlight>
              <a:latin typeface="Candara"/>
              <a:ea typeface="Candara"/>
              <a:cs typeface="Candara"/>
              <a:sym typeface="Candara"/>
            </a:endParaRPr>
          </a:p>
          <a:p>
            <a:pPr marL="457200" lvl="0" indent="0" algn="just" rtl="0">
              <a:lnSpc>
                <a:spcPct val="100000"/>
              </a:lnSpc>
              <a:spcBef>
                <a:spcPts val="1000"/>
              </a:spcBef>
              <a:spcAft>
                <a:spcPts val="0"/>
              </a:spcAft>
              <a:buSzPct val="128571"/>
              <a:buNone/>
            </a:pPr>
            <a:r>
              <a:rPr lang="en-US" sz="5600" b="1" i="1">
                <a:solidFill>
                  <a:srgbClr val="2F5597"/>
                </a:solidFill>
                <a:highlight>
                  <a:srgbClr val="FFFFFF"/>
                </a:highlight>
                <a:latin typeface="Candara"/>
                <a:ea typeface="Candara"/>
                <a:cs typeface="Candara"/>
                <a:sym typeface="Candara"/>
              </a:rPr>
              <a:t>Kompetensi adalah karakter individu yang dapat diukur dan ditentukan untuk menunjukkan perilaku dan performa kerja tertentu pada diri seseorang (Spencer, McClelland &amp; Spencer, 1994). </a:t>
            </a:r>
            <a:endParaRPr sz="5600" b="1" i="1">
              <a:solidFill>
                <a:srgbClr val="2F5597"/>
              </a:solidFill>
              <a:highlight>
                <a:srgbClr val="FFFFFF"/>
              </a:highlight>
              <a:latin typeface="Candara"/>
              <a:ea typeface="Candara"/>
              <a:cs typeface="Candara"/>
              <a:sym typeface="Candara"/>
            </a:endParaRPr>
          </a:p>
          <a:p>
            <a:pPr marL="457200" lvl="0" indent="0" algn="just" rtl="0">
              <a:lnSpc>
                <a:spcPct val="100000"/>
              </a:lnSpc>
              <a:spcBef>
                <a:spcPts val="1000"/>
              </a:spcBef>
              <a:spcAft>
                <a:spcPts val="0"/>
              </a:spcAft>
              <a:buSzPct val="128571"/>
              <a:buNone/>
            </a:pPr>
            <a:r>
              <a:rPr lang="en-US" sz="5600" b="1" i="1">
                <a:solidFill>
                  <a:srgbClr val="2F5597"/>
                </a:solidFill>
                <a:highlight>
                  <a:srgbClr val="FFFFFF"/>
                </a:highlight>
                <a:latin typeface="Candara"/>
                <a:ea typeface="Candara"/>
                <a:cs typeface="Candara"/>
                <a:sym typeface="Candara"/>
              </a:rPr>
              <a:t>Kompetensi terbangun atas aspek kognitif yang berangkaian dengan aspek afektif atau disposisi tentang ilmu pengetahuan yang dipelajarinya. Untuk membangun dan mengembangkan kompetensi, peserta didik perlu mendapatkan kesempatan untuk mengaplikasikan pengetahuan dan keterampilannya dalam situasi yang spesifik dan nyata (Glaesser, 2018)</a:t>
            </a:r>
            <a:endParaRPr sz="5600" b="1" i="1">
              <a:solidFill>
                <a:srgbClr val="2F5597"/>
              </a:solidFill>
              <a:highlight>
                <a:srgbClr val="FFFFFF"/>
              </a:highlight>
              <a:latin typeface="Candara"/>
              <a:ea typeface="Candara"/>
              <a:cs typeface="Candara"/>
              <a:sym typeface="Candara"/>
            </a:endParaRPr>
          </a:p>
          <a:p>
            <a:pPr marL="457200" lvl="0" indent="0" algn="l" rtl="0">
              <a:lnSpc>
                <a:spcPct val="100000"/>
              </a:lnSpc>
              <a:spcBef>
                <a:spcPts val="1000"/>
              </a:spcBef>
              <a:spcAft>
                <a:spcPts val="0"/>
              </a:spcAft>
              <a:buSzPct val="128571"/>
              <a:buNone/>
            </a:pPr>
            <a:endParaRPr sz="5600" b="1">
              <a:highlight>
                <a:srgbClr val="FFFFFF"/>
              </a:highlight>
              <a:latin typeface="Candara"/>
              <a:ea typeface="Candara"/>
              <a:cs typeface="Candara"/>
              <a:sym typeface="Candara"/>
            </a:endParaRPr>
          </a:p>
          <a:p>
            <a:pPr marL="457200" lvl="0" indent="-317500" algn="just" rtl="0">
              <a:lnSpc>
                <a:spcPct val="100000"/>
              </a:lnSpc>
              <a:spcBef>
                <a:spcPts val="0"/>
              </a:spcBef>
              <a:spcAft>
                <a:spcPts val="0"/>
              </a:spcAft>
              <a:buSzPct val="100000"/>
              <a:buFont typeface="Candara"/>
              <a:buChar char="•"/>
            </a:pPr>
            <a:r>
              <a:rPr lang="en-US" sz="5600" b="1">
                <a:latin typeface="Candara"/>
                <a:ea typeface="Candara"/>
                <a:cs typeface="Candara"/>
                <a:sym typeface="Candara"/>
              </a:rPr>
              <a:t>Bagaimana 6 aspek pemahaman dapat membantu saya merancang asesmen dan kegiatan yang efektif membantu pemahaman siswa mencapai CP?</a:t>
            </a:r>
            <a:endParaRPr sz="5600" b="1">
              <a:latin typeface="Candara"/>
              <a:ea typeface="Candara"/>
              <a:cs typeface="Candara"/>
              <a:sym typeface="Candara"/>
            </a:endParaRPr>
          </a:p>
          <a:p>
            <a:pPr marL="457200" lvl="0" indent="0" algn="just" rtl="0">
              <a:lnSpc>
                <a:spcPct val="100000"/>
              </a:lnSpc>
              <a:spcBef>
                <a:spcPts val="0"/>
              </a:spcBef>
              <a:spcAft>
                <a:spcPts val="0"/>
              </a:spcAft>
              <a:buSzPct val="128571"/>
              <a:buNone/>
            </a:pPr>
            <a:endParaRPr sz="5600" b="1">
              <a:latin typeface="Candara"/>
              <a:ea typeface="Candara"/>
              <a:cs typeface="Candara"/>
              <a:sym typeface="Candara"/>
            </a:endParaRPr>
          </a:p>
          <a:p>
            <a:pPr marL="457200" lvl="0" indent="0" algn="just" rtl="0">
              <a:lnSpc>
                <a:spcPct val="100000"/>
              </a:lnSpc>
              <a:spcBef>
                <a:spcPts val="0"/>
              </a:spcBef>
              <a:spcAft>
                <a:spcPts val="0"/>
              </a:spcAft>
              <a:buSzPct val="128571"/>
              <a:buNone/>
            </a:pPr>
            <a:r>
              <a:rPr lang="en-US" sz="5600" b="1" i="1">
                <a:solidFill>
                  <a:srgbClr val="2F5597"/>
                </a:solidFill>
                <a:latin typeface="Candara"/>
                <a:ea typeface="Candara"/>
                <a:cs typeface="Candara"/>
                <a:sym typeface="Candara"/>
              </a:rPr>
              <a:t>6 Aspek/Facet Pemahaman merupakan cara untuk mengkonfirmasi pemahaman siswa atas apa yang telah mereka pelajari. Jika siswa melakukan salah satu dari keenam aspek/facet (mampu menjelaskan , menginterpretasi, menerapkan, berempati, memiliki sebuah sudut pandang, atau memiliki pengenalan diri), berarti mereka telah mendemonstrasikan sebuah tingkat pemahaman. Guru dapat menggunakan 6 Aspek Pemahaman ini untuk menentukan bentuk pemahaman yang perlu didemonstrasikan siswa/dapat di-ases.</a:t>
            </a:r>
            <a:endParaRPr sz="5600" b="1">
              <a:latin typeface="Candara"/>
              <a:ea typeface="Candara"/>
              <a:cs typeface="Candara"/>
              <a:sym typeface="Candara"/>
            </a:endParaRPr>
          </a:p>
          <a:p>
            <a:pPr marL="457200" lvl="0" indent="0" algn="just" rtl="0">
              <a:lnSpc>
                <a:spcPct val="100000"/>
              </a:lnSpc>
              <a:spcBef>
                <a:spcPts val="0"/>
              </a:spcBef>
              <a:spcAft>
                <a:spcPts val="0"/>
              </a:spcAft>
              <a:buSzPct val="128571"/>
              <a:buNone/>
            </a:pPr>
            <a:endParaRPr sz="5600" b="1">
              <a:latin typeface="Candara"/>
              <a:ea typeface="Candara"/>
              <a:cs typeface="Candara"/>
              <a:sym typeface="Candara"/>
            </a:endParaRPr>
          </a:p>
          <a:p>
            <a:pPr marL="457200" lvl="0" indent="0" algn="just" rtl="0">
              <a:lnSpc>
                <a:spcPct val="100000"/>
              </a:lnSpc>
              <a:spcBef>
                <a:spcPts val="0"/>
              </a:spcBef>
              <a:spcAft>
                <a:spcPts val="0"/>
              </a:spcAft>
              <a:buSzPts val="1800"/>
              <a:buNone/>
            </a:pPr>
            <a:endParaRPr sz="1600" b="1">
              <a:latin typeface="Candara"/>
              <a:ea typeface="Candara"/>
              <a:cs typeface="Candara"/>
              <a:sym typeface="Candara"/>
            </a:endParaRPr>
          </a:p>
          <a:p>
            <a:pPr marL="457200" lvl="0" indent="0" algn="l" rtl="0">
              <a:lnSpc>
                <a:spcPct val="90000"/>
              </a:lnSpc>
              <a:spcBef>
                <a:spcPts val="1000"/>
              </a:spcBef>
              <a:spcAft>
                <a:spcPts val="0"/>
              </a:spcAft>
              <a:buSzPct val="257142"/>
              <a:buNone/>
            </a:pP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g1150e6fb98a_0_16"/>
          <p:cNvSpPr txBox="1">
            <a:spLocks noGrp="1"/>
          </p:cNvSpPr>
          <p:nvPr>
            <p:ph type="body" idx="4294967295"/>
          </p:nvPr>
        </p:nvSpPr>
        <p:spPr>
          <a:xfrm>
            <a:off x="265375" y="1146325"/>
            <a:ext cx="5675700" cy="5272200"/>
          </a:xfrm>
          <a:prstGeom prst="rect">
            <a:avLst/>
          </a:prstGeom>
          <a:noFill/>
          <a:ln>
            <a:noFill/>
          </a:ln>
        </p:spPr>
        <p:txBody>
          <a:bodyPr spcFirstLastPara="1" wrap="square" lIns="91425" tIns="45700" rIns="91425" bIns="45700" anchor="t" anchorCtr="0">
            <a:normAutofit lnSpcReduction="10000"/>
          </a:bodyPr>
          <a:lstStyle/>
          <a:p>
            <a:pPr marL="457200" lvl="0" indent="-317500" algn="just" rtl="0">
              <a:lnSpc>
                <a:spcPct val="90000"/>
              </a:lnSpc>
              <a:spcBef>
                <a:spcPts val="1000"/>
              </a:spcBef>
              <a:spcAft>
                <a:spcPts val="0"/>
              </a:spcAft>
              <a:buSzPts val="1400"/>
              <a:buFont typeface="Candara"/>
              <a:buChar char="•"/>
            </a:pPr>
            <a:r>
              <a:rPr lang="en-US" sz="1400" b="1">
                <a:latin typeface="Candara"/>
                <a:ea typeface="Candara"/>
                <a:cs typeface="Candara"/>
                <a:sym typeface="Candara"/>
              </a:rPr>
              <a:t>Apakah semua mata pelajaran memiliki elemen yang sama dengan pelajaran lainnya?</a:t>
            </a:r>
            <a:endParaRPr sz="1400" b="1">
              <a:latin typeface="Candara"/>
              <a:ea typeface="Candara"/>
              <a:cs typeface="Candara"/>
              <a:sym typeface="Candara"/>
            </a:endParaRPr>
          </a:p>
          <a:p>
            <a:pPr marL="457200" lvl="0" indent="0" algn="just" rtl="0">
              <a:lnSpc>
                <a:spcPct val="90000"/>
              </a:lnSpc>
              <a:spcBef>
                <a:spcPts val="1000"/>
              </a:spcBef>
              <a:spcAft>
                <a:spcPts val="0"/>
              </a:spcAft>
              <a:buSzPts val="1800"/>
              <a:buNone/>
            </a:pPr>
            <a:r>
              <a:rPr lang="en-US" sz="1400" b="1" i="1">
                <a:solidFill>
                  <a:srgbClr val="2F5597"/>
                </a:solidFill>
                <a:latin typeface="Candara"/>
                <a:ea typeface="Candara"/>
                <a:cs typeface="Candara"/>
                <a:sym typeface="Candara"/>
              </a:rPr>
              <a:t>Tidak selalu. Setiap mata pelajaran memiliki elemen yang berbeda-beda atau sama dengan mata pelajaran lain, tergantung dari karakteristik mata pelajaran itu sendiri</a:t>
            </a:r>
            <a:endParaRPr sz="1400" b="1" i="1">
              <a:solidFill>
                <a:srgbClr val="2F5597"/>
              </a:solidFill>
              <a:latin typeface="Candara"/>
              <a:ea typeface="Candara"/>
              <a:cs typeface="Candara"/>
              <a:sym typeface="Candara"/>
            </a:endParaRPr>
          </a:p>
          <a:p>
            <a:pPr marL="457200" lvl="0" indent="-317500" algn="just" rtl="0">
              <a:lnSpc>
                <a:spcPct val="90000"/>
              </a:lnSpc>
              <a:spcBef>
                <a:spcPts val="1000"/>
              </a:spcBef>
              <a:spcAft>
                <a:spcPts val="0"/>
              </a:spcAft>
              <a:buSzPts val="1400"/>
              <a:buFont typeface="Candara"/>
              <a:buChar char="•"/>
            </a:pPr>
            <a:r>
              <a:rPr lang="en-US" sz="1400" b="1">
                <a:latin typeface="Candara"/>
                <a:ea typeface="Candara"/>
                <a:cs typeface="Candara"/>
                <a:sym typeface="Candara"/>
              </a:rPr>
              <a:t>Apakah  elemen CP sebuah mata pelajaran sama untuk semua fase?</a:t>
            </a:r>
            <a:endParaRPr sz="1400" b="1">
              <a:latin typeface="Candara"/>
              <a:ea typeface="Candara"/>
              <a:cs typeface="Candara"/>
              <a:sym typeface="Candara"/>
            </a:endParaRPr>
          </a:p>
          <a:p>
            <a:pPr marL="457200" lvl="0" indent="0" algn="just" rtl="0">
              <a:lnSpc>
                <a:spcPct val="90000"/>
              </a:lnSpc>
              <a:spcBef>
                <a:spcPts val="1000"/>
              </a:spcBef>
              <a:spcAft>
                <a:spcPts val="0"/>
              </a:spcAft>
              <a:buSzPts val="1800"/>
              <a:buNone/>
            </a:pPr>
            <a:r>
              <a:rPr lang="en-US" sz="1400" b="1" i="1">
                <a:solidFill>
                  <a:srgbClr val="2F5597"/>
                </a:solidFill>
                <a:latin typeface="Candara"/>
                <a:ea typeface="Candara"/>
                <a:cs typeface="Candara"/>
                <a:sym typeface="Candara"/>
              </a:rPr>
              <a:t>Ya, benar. Elemen dalam CP sebuah mata pelajaran sama dari fase A-F. Yang membedakan adalah kompleksitas dan kedalaman  materinya, yang artinya kompetensi peserta didik pun berkembang dari fase ke fase. </a:t>
            </a:r>
            <a:endParaRPr sz="1400" b="1" i="1">
              <a:solidFill>
                <a:srgbClr val="2F5597"/>
              </a:solidFill>
              <a:latin typeface="Candara"/>
              <a:ea typeface="Candara"/>
              <a:cs typeface="Candara"/>
              <a:sym typeface="Candara"/>
            </a:endParaRPr>
          </a:p>
          <a:p>
            <a:pPr marL="457200" lvl="0" indent="0" algn="just" rtl="0">
              <a:lnSpc>
                <a:spcPct val="90000"/>
              </a:lnSpc>
              <a:spcBef>
                <a:spcPts val="1000"/>
              </a:spcBef>
              <a:spcAft>
                <a:spcPts val="0"/>
              </a:spcAft>
              <a:buSzPts val="1800"/>
              <a:buNone/>
            </a:pPr>
            <a:r>
              <a:rPr lang="en-US" sz="1400" b="1" i="1">
                <a:solidFill>
                  <a:srgbClr val="2F5597"/>
                </a:solidFill>
                <a:latin typeface="Candara"/>
                <a:ea typeface="Candara"/>
                <a:cs typeface="Candara"/>
                <a:sym typeface="Candara"/>
              </a:rPr>
              <a:t>Sebagai contoh, dalam mata pelajaran Bahasa Indonesia terdapat 4 elemen utama, yaitu: 1) menyimak, 2) membaca dan memirsa, 3) berbicara dan merepresentasikan, dan 4) menulis. Sejak Fase A (kelas I-II SD/sederajat) hingga Fase F (kelas XI-XII SMA/sederajat), keempat elemen tersebut dipelajari dengan tingkat kompleksitas kognitif yang terus berkembang</a:t>
            </a:r>
            <a:endParaRPr sz="1400" b="1" i="1">
              <a:solidFill>
                <a:srgbClr val="2F5597"/>
              </a:solidFill>
              <a:latin typeface="Candara"/>
              <a:ea typeface="Candara"/>
              <a:cs typeface="Candara"/>
              <a:sym typeface="Candara"/>
            </a:endParaRPr>
          </a:p>
          <a:p>
            <a:pPr marL="457200" lvl="0" indent="0" algn="just" rtl="0">
              <a:lnSpc>
                <a:spcPct val="90000"/>
              </a:lnSpc>
              <a:spcBef>
                <a:spcPts val="1000"/>
              </a:spcBef>
              <a:spcAft>
                <a:spcPts val="0"/>
              </a:spcAft>
              <a:buSzPts val="1800"/>
              <a:buNone/>
            </a:pPr>
            <a:endParaRPr sz="1400" b="1" i="1">
              <a:solidFill>
                <a:srgbClr val="2F5597"/>
              </a:solidFill>
              <a:latin typeface="Candara"/>
              <a:ea typeface="Candara"/>
              <a:cs typeface="Candara"/>
              <a:sym typeface="Candara"/>
            </a:endParaRPr>
          </a:p>
          <a:p>
            <a:pPr marL="457200" lvl="0" indent="-317500" algn="just" rtl="0">
              <a:lnSpc>
                <a:spcPct val="90000"/>
              </a:lnSpc>
              <a:spcBef>
                <a:spcPts val="1000"/>
              </a:spcBef>
              <a:spcAft>
                <a:spcPts val="0"/>
              </a:spcAft>
              <a:buSzPts val="1400"/>
              <a:buFont typeface="Candara"/>
              <a:buChar char="•"/>
            </a:pPr>
            <a:r>
              <a:rPr lang="en-US" sz="1400" b="1">
                <a:latin typeface="Candara"/>
                <a:ea typeface="Candara"/>
                <a:cs typeface="Candara"/>
                <a:sym typeface="Candara"/>
              </a:rPr>
              <a:t>Apakah sebuah kegiatan pembelajaran harus dapat meliputi  seluruh elemen CP mata pelajaran tersebut?</a:t>
            </a:r>
            <a:endParaRPr sz="1400" b="1">
              <a:latin typeface="Candara"/>
              <a:ea typeface="Candara"/>
              <a:cs typeface="Candara"/>
              <a:sym typeface="Candara"/>
            </a:endParaRPr>
          </a:p>
          <a:p>
            <a:pPr marL="457200" lvl="0" indent="0" algn="just" rtl="0">
              <a:lnSpc>
                <a:spcPct val="90000"/>
              </a:lnSpc>
              <a:spcBef>
                <a:spcPts val="1000"/>
              </a:spcBef>
              <a:spcAft>
                <a:spcPts val="0"/>
              </a:spcAft>
              <a:buSzPts val="1800"/>
              <a:buNone/>
            </a:pPr>
            <a:r>
              <a:rPr lang="en-US" sz="1400" b="1" i="1">
                <a:solidFill>
                  <a:srgbClr val="2F5597"/>
                </a:solidFill>
                <a:latin typeface="Candara"/>
                <a:ea typeface="Candara"/>
                <a:cs typeface="Candara"/>
                <a:sym typeface="Candara"/>
              </a:rPr>
              <a:t>Tidak. Anda dapat menggunakan hanya 1-2 elemen saja dalam sebuah kegiatan.  Yang terpenting, siswa dapat mengembangkan kompetensi yang dituju elemen CP  tersebut dengan optimal.</a:t>
            </a:r>
            <a:endParaRPr sz="1400" b="1" i="1">
              <a:solidFill>
                <a:srgbClr val="2F5597"/>
              </a:solidFill>
              <a:latin typeface="Candara"/>
              <a:ea typeface="Candara"/>
              <a:cs typeface="Candara"/>
              <a:sym typeface="Candara"/>
            </a:endParaRPr>
          </a:p>
        </p:txBody>
      </p:sp>
      <p:sp>
        <p:nvSpPr>
          <p:cNvPr id="392" name="Google Shape;392;g1150e6fb98a_0_16"/>
          <p:cNvSpPr txBox="1">
            <a:spLocks noGrp="1"/>
          </p:cNvSpPr>
          <p:nvPr>
            <p:ph type="body" idx="4294967295"/>
          </p:nvPr>
        </p:nvSpPr>
        <p:spPr>
          <a:xfrm>
            <a:off x="6096000" y="1089025"/>
            <a:ext cx="5181600" cy="5386800"/>
          </a:xfrm>
          <a:prstGeom prst="rect">
            <a:avLst/>
          </a:prstGeom>
          <a:noFill/>
          <a:ln>
            <a:noFill/>
          </a:ln>
        </p:spPr>
        <p:txBody>
          <a:bodyPr spcFirstLastPara="1" wrap="square" lIns="91425" tIns="45700" rIns="91425" bIns="45700" anchor="t" anchorCtr="0">
            <a:normAutofit fontScale="92500" lnSpcReduction="20000"/>
          </a:bodyPr>
          <a:lstStyle/>
          <a:p>
            <a:pPr marL="457200" lvl="0" indent="-323106" algn="just" rtl="0">
              <a:lnSpc>
                <a:spcPct val="90000"/>
              </a:lnSpc>
              <a:spcBef>
                <a:spcPts val="1000"/>
              </a:spcBef>
              <a:spcAft>
                <a:spcPts val="0"/>
              </a:spcAft>
              <a:buSzPct val="100000"/>
              <a:buFont typeface="Candara"/>
              <a:buChar char="•"/>
            </a:pPr>
            <a:r>
              <a:rPr lang="en-US" sz="1608" b="1">
                <a:latin typeface="Candara"/>
                <a:ea typeface="Candara"/>
                <a:cs typeface="Candara"/>
                <a:sym typeface="Candara"/>
              </a:rPr>
              <a:t>Bagaimana hubungan dan peran Elemen dengan kompetensi yang dituju CP</a:t>
            </a:r>
            <a:r>
              <a:rPr lang="en-US" sz="1608">
                <a:latin typeface="Candara"/>
                <a:ea typeface="Candara"/>
                <a:cs typeface="Candara"/>
                <a:sym typeface="Candara"/>
              </a:rPr>
              <a:t>?</a:t>
            </a:r>
            <a:endParaRPr sz="1608">
              <a:latin typeface="Candara"/>
              <a:ea typeface="Candara"/>
              <a:cs typeface="Candara"/>
              <a:sym typeface="Candara"/>
            </a:endParaRPr>
          </a:p>
          <a:p>
            <a:pPr marL="457200" lvl="0" indent="0" algn="just" rtl="0">
              <a:lnSpc>
                <a:spcPct val="115000"/>
              </a:lnSpc>
              <a:spcBef>
                <a:spcPts val="1200"/>
              </a:spcBef>
              <a:spcAft>
                <a:spcPts val="0"/>
              </a:spcAft>
              <a:buSzPct val="121015"/>
              <a:buNone/>
            </a:pPr>
            <a:r>
              <a:rPr lang="en-US" sz="1608" b="1" i="1">
                <a:solidFill>
                  <a:srgbClr val="2F5597"/>
                </a:solidFill>
                <a:latin typeface="Candara"/>
                <a:ea typeface="Candara"/>
                <a:cs typeface="Candara"/>
                <a:sym typeface="Candara"/>
              </a:rPr>
              <a:t>Setiap elemen memiliki peran dan capaiannya masing-masing untuk membangun pengetahuan, keterampilan, atau sikap yang pada saling terhubung dan saling menunjang membangun kompetensi seseorang agar dapat mencapai  CP mata pelajaran tersebut. Elemen-elemen tersebut umumnya tidak bersifat hirarkis.</a:t>
            </a:r>
            <a:endParaRPr sz="1608" b="1" i="1">
              <a:solidFill>
                <a:srgbClr val="2F5597"/>
              </a:solidFill>
              <a:latin typeface="Candara"/>
              <a:ea typeface="Candara"/>
              <a:cs typeface="Candara"/>
              <a:sym typeface="Candara"/>
            </a:endParaRPr>
          </a:p>
          <a:p>
            <a:pPr marL="457200" lvl="0" indent="-323106" algn="just" rtl="0">
              <a:lnSpc>
                <a:spcPct val="115000"/>
              </a:lnSpc>
              <a:spcBef>
                <a:spcPts val="1200"/>
              </a:spcBef>
              <a:spcAft>
                <a:spcPts val="0"/>
              </a:spcAft>
              <a:buSzPct val="100000"/>
              <a:buFont typeface="Candara"/>
              <a:buChar char="•"/>
            </a:pPr>
            <a:r>
              <a:rPr lang="en-US" sz="1608" b="1">
                <a:latin typeface="Candara"/>
                <a:ea typeface="Candara"/>
                <a:cs typeface="Candara"/>
                <a:sym typeface="Candara"/>
              </a:rPr>
              <a:t>Apakah CP memuat Kompetensi Inti dan Kompetensi Dasar?</a:t>
            </a:r>
            <a:endParaRPr sz="1608" b="1">
              <a:latin typeface="Candara"/>
              <a:ea typeface="Candara"/>
              <a:cs typeface="Candara"/>
              <a:sym typeface="Candara"/>
            </a:endParaRPr>
          </a:p>
          <a:p>
            <a:pPr marL="457200" lvl="0" indent="0" algn="just" rtl="0">
              <a:lnSpc>
                <a:spcPct val="115000"/>
              </a:lnSpc>
              <a:spcBef>
                <a:spcPts val="1200"/>
              </a:spcBef>
              <a:spcAft>
                <a:spcPts val="0"/>
              </a:spcAft>
              <a:buSzPct val="121015"/>
              <a:buNone/>
            </a:pPr>
            <a:r>
              <a:rPr lang="en-US" sz="1608" b="1" i="1">
                <a:solidFill>
                  <a:srgbClr val="2F5597"/>
                </a:solidFill>
                <a:latin typeface="Candara"/>
                <a:ea typeface="Candara"/>
                <a:cs typeface="Candara"/>
                <a:sym typeface="Candara"/>
              </a:rPr>
              <a:t>Tidak. CP dinyatakan dalam bentuk paragraf/narasi  berisi  kompetensi (kesatuan pengetahuan, keterampilan, dan sikap kunci) yang  perlu dicapai oleh siswa di akhir sebuah fase.</a:t>
            </a:r>
            <a:endParaRPr sz="1608" b="1" i="1">
              <a:solidFill>
                <a:srgbClr val="2F5597"/>
              </a:solidFill>
              <a:latin typeface="Candara"/>
              <a:ea typeface="Candara"/>
              <a:cs typeface="Candara"/>
              <a:sym typeface="Candara"/>
            </a:endParaRPr>
          </a:p>
          <a:p>
            <a:pPr marL="457200" lvl="0" indent="0" algn="just" rtl="0">
              <a:lnSpc>
                <a:spcPct val="115000"/>
              </a:lnSpc>
              <a:spcBef>
                <a:spcPts val="1200"/>
              </a:spcBef>
              <a:spcAft>
                <a:spcPts val="0"/>
              </a:spcAft>
              <a:buSzPct val="121015"/>
              <a:buNone/>
            </a:pPr>
            <a:endParaRPr sz="1608" b="1" i="1">
              <a:solidFill>
                <a:srgbClr val="2F5597"/>
              </a:solidFill>
              <a:latin typeface="Candara"/>
              <a:ea typeface="Candara"/>
              <a:cs typeface="Candara"/>
              <a:sym typeface="Candara"/>
            </a:endParaRPr>
          </a:p>
          <a:p>
            <a:pPr marL="457200" lvl="0" indent="-323106" algn="just" rtl="0">
              <a:lnSpc>
                <a:spcPct val="100000"/>
              </a:lnSpc>
              <a:spcBef>
                <a:spcPts val="0"/>
              </a:spcBef>
              <a:spcAft>
                <a:spcPts val="0"/>
              </a:spcAft>
              <a:buClr>
                <a:srgbClr val="2F5597"/>
              </a:buClr>
              <a:buSzPct val="100000"/>
              <a:buFont typeface="Candara"/>
              <a:buChar char="•"/>
            </a:pPr>
            <a:r>
              <a:rPr lang="en-US" sz="1608" b="1">
                <a:highlight>
                  <a:srgbClr val="FFFFFF"/>
                </a:highlight>
                <a:latin typeface="Candara"/>
                <a:ea typeface="Candara"/>
                <a:cs typeface="Candara"/>
                <a:sym typeface="Candara"/>
              </a:rPr>
              <a:t>Apakah CP menggantikan Standar Kompetensi Lulusan?</a:t>
            </a:r>
            <a:endParaRPr sz="1608" b="1">
              <a:highlight>
                <a:srgbClr val="FFFFFF"/>
              </a:highlight>
              <a:latin typeface="Candara"/>
              <a:ea typeface="Candara"/>
              <a:cs typeface="Candara"/>
              <a:sym typeface="Candara"/>
            </a:endParaRPr>
          </a:p>
          <a:p>
            <a:pPr marL="457200" lvl="0" indent="0" algn="just" rtl="0">
              <a:lnSpc>
                <a:spcPct val="100000"/>
              </a:lnSpc>
              <a:spcBef>
                <a:spcPts val="0"/>
              </a:spcBef>
              <a:spcAft>
                <a:spcPts val="0"/>
              </a:spcAft>
              <a:buSzPct val="121015"/>
              <a:buNone/>
            </a:pPr>
            <a:endParaRPr sz="1608" b="1">
              <a:highlight>
                <a:srgbClr val="FFFFFF"/>
              </a:highlight>
              <a:latin typeface="Candara"/>
              <a:ea typeface="Candara"/>
              <a:cs typeface="Candara"/>
              <a:sym typeface="Candara"/>
            </a:endParaRPr>
          </a:p>
          <a:p>
            <a:pPr marL="457200" lvl="0" indent="0" algn="just" rtl="0">
              <a:lnSpc>
                <a:spcPct val="100000"/>
              </a:lnSpc>
              <a:spcBef>
                <a:spcPts val="0"/>
              </a:spcBef>
              <a:spcAft>
                <a:spcPts val="0"/>
              </a:spcAft>
              <a:buSzPct val="121015"/>
              <a:buNone/>
            </a:pPr>
            <a:r>
              <a:rPr lang="en-US" sz="1608" b="1" i="1">
                <a:solidFill>
                  <a:srgbClr val="2F5597"/>
                </a:solidFill>
                <a:highlight>
                  <a:srgbClr val="FFFFFF"/>
                </a:highlight>
                <a:latin typeface="Candara"/>
                <a:ea typeface="Candara"/>
                <a:cs typeface="Candara"/>
                <a:sym typeface="Candara"/>
              </a:rPr>
              <a:t>Tidak. </a:t>
            </a:r>
            <a:r>
              <a:rPr lang="en-US" sz="1608" b="1" i="1">
                <a:solidFill>
                  <a:srgbClr val="2F5597"/>
                </a:solidFill>
                <a:latin typeface="Candara"/>
                <a:ea typeface="Candara"/>
                <a:cs typeface="Candara"/>
                <a:sym typeface="Candara"/>
              </a:rPr>
              <a:t>Dalam kerangka kurikulum, CP kedudukannya di bawah SNP (Standar Nasional Pendidikan), setara dengan KI-KD dalam Kurikulum 2013.  CP disusun berdasarakan SKL dan Standar Isi.</a:t>
            </a:r>
            <a:endParaRPr sz="1500" b="1">
              <a:latin typeface="Candara"/>
              <a:ea typeface="Candara"/>
              <a:cs typeface="Candara"/>
              <a:sym typeface="Candara"/>
            </a:endParaRPr>
          </a:p>
          <a:p>
            <a:pPr marL="457200" lvl="0" indent="0" algn="just" rtl="0">
              <a:lnSpc>
                <a:spcPct val="90000"/>
              </a:lnSpc>
              <a:spcBef>
                <a:spcPts val="1000"/>
              </a:spcBef>
              <a:spcAft>
                <a:spcPts val="0"/>
              </a:spcAft>
              <a:buSzPct val="138996"/>
              <a:buNone/>
            </a:pPr>
            <a:endParaRPr sz="1400">
              <a:latin typeface="Candara"/>
              <a:ea typeface="Candara"/>
              <a:cs typeface="Candara"/>
              <a:sym typeface="Candara"/>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g1150e6fb98a_0_0"/>
          <p:cNvSpPr txBox="1">
            <a:spLocks noGrp="1"/>
          </p:cNvSpPr>
          <p:nvPr>
            <p:ph type="body" idx="4294967295"/>
          </p:nvPr>
        </p:nvSpPr>
        <p:spPr>
          <a:xfrm>
            <a:off x="0" y="993300"/>
            <a:ext cx="5437200" cy="5753100"/>
          </a:xfrm>
          <a:prstGeom prst="rect">
            <a:avLst/>
          </a:prstGeom>
          <a:noFill/>
          <a:ln>
            <a:noFill/>
          </a:ln>
        </p:spPr>
        <p:txBody>
          <a:bodyPr spcFirstLastPara="1" wrap="square" lIns="91425" tIns="45700" rIns="91425" bIns="45700" anchor="t" anchorCtr="0">
            <a:noAutofit/>
          </a:bodyPr>
          <a:lstStyle/>
          <a:p>
            <a:pPr marL="457200" lvl="0" indent="-336550" algn="just" rtl="0">
              <a:lnSpc>
                <a:spcPct val="80000"/>
              </a:lnSpc>
              <a:spcBef>
                <a:spcPts val="0"/>
              </a:spcBef>
              <a:spcAft>
                <a:spcPts val="0"/>
              </a:spcAft>
              <a:buSzPts val="1700"/>
              <a:buFont typeface="Candara"/>
              <a:buChar char="•"/>
            </a:pPr>
            <a:r>
              <a:rPr lang="en-US" sz="1700" b="1">
                <a:latin typeface="Candara"/>
                <a:ea typeface="Candara"/>
                <a:cs typeface="Candara"/>
                <a:sym typeface="Candara"/>
              </a:rPr>
              <a:t>Bagaimana apabila terdapat perbedaan kemampuan/level Capaian Pembelajaran dalam suatu kelas? (Contoh: dalam kelas XI ternyata masih ada siswa yang masih berada di fase E, sementara yang lain sudah sesuai berada di fase F)</a:t>
            </a:r>
            <a:endParaRPr sz="1700" b="1">
              <a:latin typeface="Candara"/>
              <a:ea typeface="Candara"/>
              <a:cs typeface="Candara"/>
              <a:sym typeface="Candara"/>
            </a:endParaRPr>
          </a:p>
          <a:p>
            <a:pPr marL="457200" lvl="0" indent="0" algn="just" rtl="0">
              <a:lnSpc>
                <a:spcPct val="80000"/>
              </a:lnSpc>
              <a:spcBef>
                <a:spcPts val="0"/>
              </a:spcBef>
              <a:spcAft>
                <a:spcPts val="0"/>
              </a:spcAft>
              <a:buSzPts val="1018"/>
              <a:buNone/>
            </a:pPr>
            <a:endParaRPr sz="1700" b="1">
              <a:latin typeface="Candara"/>
              <a:ea typeface="Candara"/>
              <a:cs typeface="Candara"/>
              <a:sym typeface="Candara"/>
            </a:endParaRPr>
          </a:p>
          <a:p>
            <a:pPr marL="457200" lvl="0" indent="0" algn="just" rtl="0">
              <a:lnSpc>
                <a:spcPct val="80000"/>
              </a:lnSpc>
              <a:spcBef>
                <a:spcPts val="0"/>
              </a:spcBef>
              <a:spcAft>
                <a:spcPts val="0"/>
              </a:spcAft>
              <a:buSzPts val="1018"/>
              <a:buNone/>
            </a:pPr>
            <a:r>
              <a:rPr lang="en-US" sz="1700" b="1" i="1">
                <a:solidFill>
                  <a:srgbClr val="2F5597"/>
                </a:solidFill>
                <a:latin typeface="Candara"/>
                <a:ea typeface="Candara"/>
                <a:cs typeface="Candara"/>
                <a:sym typeface="Candara"/>
              </a:rPr>
              <a:t>Sangat penting untuk melakukan asesmen diagnostik baik kognitif maupun non kognitif  di awal pembelajaran. Hasil asesmen diagnostik ini akan menentukan CP yang akan digunakan dalam kelas tersebut. </a:t>
            </a:r>
            <a:endParaRPr sz="1700" b="1" i="1">
              <a:solidFill>
                <a:srgbClr val="2F5597"/>
              </a:solidFill>
              <a:latin typeface="Candara"/>
              <a:ea typeface="Candara"/>
              <a:cs typeface="Candara"/>
              <a:sym typeface="Candara"/>
            </a:endParaRPr>
          </a:p>
          <a:p>
            <a:pPr marL="457200" lvl="0" indent="0" algn="just" rtl="0">
              <a:lnSpc>
                <a:spcPct val="80000"/>
              </a:lnSpc>
              <a:spcBef>
                <a:spcPts val="0"/>
              </a:spcBef>
              <a:spcAft>
                <a:spcPts val="0"/>
              </a:spcAft>
              <a:buSzPts val="1018"/>
              <a:buNone/>
            </a:pPr>
            <a:endParaRPr sz="1700" b="1" i="1">
              <a:solidFill>
                <a:srgbClr val="2F5597"/>
              </a:solidFill>
              <a:latin typeface="Candara"/>
              <a:ea typeface="Candara"/>
              <a:cs typeface="Candara"/>
              <a:sym typeface="Candara"/>
            </a:endParaRPr>
          </a:p>
          <a:p>
            <a:pPr marL="457200" lvl="0" indent="0" algn="just" rtl="0">
              <a:lnSpc>
                <a:spcPct val="80000"/>
              </a:lnSpc>
              <a:spcBef>
                <a:spcPts val="0"/>
              </a:spcBef>
              <a:spcAft>
                <a:spcPts val="0"/>
              </a:spcAft>
              <a:buSzPts val="1018"/>
              <a:buNone/>
            </a:pPr>
            <a:r>
              <a:rPr lang="en-US" sz="1700" b="1" i="1">
                <a:solidFill>
                  <a:srgbClr val="2F5597"/>
                </a:solidFill>
                <a:latin typeface="Candara"/>
                <a:ea typeface="Candara"/>
                <a:cs typeface="Candara"/>
                <a:sym typeface="Candara"/>
              </a:rPr>
              <a:t>Untuk mengatasinya dapat digunakan Pembelajaran Berdiferensiasi. Sangat memungkinkan , dalam suatu kelas digunakan 2 CP. Contoh:</a:t>
            </a:r>
            <a:endParaRPr sz="1700" b="1" i="1">
              <a:solidFill>
                <a:srgbClr val="2F5597"/>
              </a:solidFill>
              <a:latin typeface="Candara"/>
              <a:ea typeface="Candara"/>
              <a:cs typeface="Candara"/>
              <a:sym typeface="Candara"/>
            </a:endParaRPr>
          </a:p>
          <a:p>
            <a:pPr marL="857250" lvl="0" indent="-336550" algn="just" rtl="0">
              <a:lnSpc>
                <a:spcPct val="80000"/>
              </a:lnSpc>
              <a:spcBef>
                <a:spcPts val="0"/>
              </a:spcBef>
              <a:spcAft>
                <a:spcPts val="0"/>
              </a:spcAft>
              <a:buClr>
                <a:srgbClr val="2F5597"/>
              </a:buClr>
              <a:buSzPts val="1700"/>
              <a:buFont typeface="Candara"/>
              <a:buAutoNum type="arabicPeriod"/>
            </a:pPr>
            <a:r>
              <a:rPr lang="en-US" sz="1700" b="1" i="1">
                <a:solidFill>
                  <a:srgbClr val="2F5597"/>
                </a:solidFill>
                <a:latin typeface="Candara"/>
                <a:ea typeface="Candara"/>
                <a:cs typeface="Candara"/>
                <a:sym typeface="Candara"/>
              </a:rPr>
              <a:t>Siswa dengan kemampuan umum digunakan CP fase tersebut (contoh kelas XI menggunakan CP fase F).</a:t>
            </a:r>
            <a:endParaRPr sz="1700" b="1" i="1">
              <a:solidFill>
                <a:srgbClr val="2F5597"/>
              </a:solidFill>
              <a:latin typeface="Candara"/>
              <a:ea typeface="Candara"/>
              <a:cs typeface="Candara"/>
              <a:sym typeface="Candara"/>
            </a:endParaRPr>
          </a:p>
          <a:p>
            <a:pPr marL="857250" lvl="0" indent="-336550" algn="just" rtl="0">
              <a:lnSpc>
                <a:spcPct val="80000"/>
              </a:lnSpc>
              <a:spcBef>
                <a:spcPts val="0"/>
              </a:spcBef>
              <a:spcAft>
                <a:spcPts val="0"/>
              </a:spcAft>
              <a:buClr>
                <a:srgbClr val="2F5597"/>
              </a:buClr>
              <a:buSzPts val="1700"/>
              <a:buFont typeface="Candara"/>
              <a:buAutoNum type="arabicPeriod"/>
            </a:pPr>
            <a:r>
              <a:rPr lang="en-US" sz="1700" b="1" i="1">
                <a:solidFill>
                  <a:srgbClr val="2F5597"/>
                </a:solidFill>
                <a:latin typeface="Candara"/>
                <a:ea typeface="Candara"/>
                <a:cs typeface="Candara"/>
                <a:sym typeface="Candara"/>
              </a:rPr>
              <a:t>Siswa dengan kemampuan melampaui fase F tetap menggunakan fase F dengan pengayaan/pendalaman. Siswa dengan kemampuan ini juga dapat diajak untuk berbagi kiat belajar dengan temannya (peer teaching)</a:t>
            </a:r>
            <a:endParaRPr sz="1700" b="1" i="1">
              <a:solidFill>
                <a:srgbClr val="2F5597"/>
              </a:solidFill>
              <a:latin typeface="Candara"/>
              <a:ea typeface="Candara"/>
              <a:cs typeface="Candara"/>
              <a:sym typeface="Candara"/>
            </a:endParaRPr>
          </a:p>
          <a:p>
            <a:pPr marL="857250" lvl="0" indent="-336550" algn="just" rtl="0">
              <a:lnSpc>
                <a:spcPct val="80000"/>
              </a:lnSpc>
              <a:spcBef>
                <a:spcPts val="0"/>
              </a:spcBef>
              <a:spcAft>
                <a:spcPts val="0"/>
              </a:spcAft>
              <a:buClr>
                <a:srgbClr val="2F5597"/>
              </a:buClr>
              <a:buSzPts val="1700"/>
              <a:buFont typeface="Candara"/>
              <a:buAutoNum type="arabicPeriod"/>
            </a:pPr>
            <a:r>
              <a:rPr lang="en-US" sz="1700" b="1" i="1">
                <a:solidFill>
                  <a:srgbClr val="2F5597"/>
                </a:solidFill>
                <a:latin typeface="Candara"/>
                <a:ea typeface="Candara"/>
                <a:cs typeface="Candara"/>
                <a:sym typeface="Candara"/>
              </a:rPr>
              <a:t>Siswa yang masih berada di fase E menggunakan CP fase E dengan dampingan guru (remedial)</a:t>
            </a:r>
            <a:endParaRPr sz="1700" b="1" i="1">
              <a:solidFill>
                <a:srgbClr val="2F5597"/>
              </a:solidFill>
              <a:latin typeface="Candara"/>
              <a:ea typeface="Candara"/>
              <a:cs typeface="Candara"/>
              <a:sym typeface="Candara"/>
            </a:endParaRPr>
          </a:p>
          <a:p>
            <a:pPr marL="857250" lvl="0" indent="0" algn="just" rtl="0">
              <a:lnSpc>
                <a:spcPct val="80000"/>
              </a:lnSpc>
              <a:spcBef>
                <a:spcPts val="0"/>
              </a:spcBef>
              <a:spcAft>
                <a:spcPts val="0"/>
              </a:spcAft>
              <a:buSzPts val="1018"/>
              <a:buNone/>
            </a:pPr>
            <a:endParaRPr sz="1700" b="1" i="1">
              <a:solidFill>
                <a:srgbClr val="2F5597"/>
              </a:solidFill>
              <a:latin typeface="Candara"/>
              <a:ea typeface="Candara"/>
              <a:cs typeface="Candara"/>
              <a:sym typeface="Candara"/>
            </a:endParaRPr>
          </a:p>
          <a:p>
            <a:pPr marL="857250" lvl="0" indent="0" algn="just" rtl="0">
              <a:lnSpc>
                <a:spcPct val="80000"/>
              </a:lnSpc>
              <a:spcBef>
                <a:spcPts val="0"/>
              </a:spcBef>
              <a:spcAft>
                <a:spcPts val="0"/>
              </a:spcAft>
              <a:buSzPts val="1018"/>
              <a:buNone/>
            </a:pPr>
            <a:endParaRPr sz="1700" b="1" i="1">
              <a:solidFill>
                <a:srgbClr val="2F5597"/>
              </a:solidFill>
              <a:latin typeface="Candara"/>
              <a:ea typeface="Candara"/>
              <a:cs typeface="Candara"/>
              <a:sym typeface="Candara"/>
            </a:endParaRPr>
          </a:p>
          <a:p>
            <a:pPr marL="0" lvl="0" indent="0" algn="just" rtl="0">
              <a:lnSpc>
                <a:spcPct val="80000"/>
              </a:lnSpc>
              <a:spcBef>
                <a:spcPts val="0"/>
              </a:spcBef>
              <a:spcAft>
                <a:spcPts val="0"/>
              </a:spcAft>
              <a:buSzPts val="1018"/>
              <a:buNone/>
            </a:pPr>
            <a:endParaRPr sz="1700">
              <a:latin typeface="Candara"/>
              <a:ea typeface="Candara"/>
              <a:cs typeface="Candara"/>
              <a:sym typeface="Candara"/>
            </a:endParaRPr>
          </a:p>
          <a:p>
            <a:pPr marL="0" lvl="0" indent="0" algn="just" rtl="0">
              <a:lnSpc>
                <a:spcPct val="80000"/>
              </a:lnSpc>
              <a:spcBef>
                <a:spcPts val="0"/>
              </a:spcBef>
              <a:spcAft>
                <a:spcPts val="0"/>
              </a:spcAft>
              <a:buSzPts val="1018"/>
              <a:buNone/>
            </a:pPr>
            <a:endParaRPr sz="1700">
              <a:latin typeface="Candara"/>
              <a:ea typeface="Candara"/>
              <a:cs typeface="Candara"/>
              <a:sym typeface="Candara"/>
            </a:endParaRPr>
          </a:p>
        </p:txBody>
      </p:sp>
      <p:sp>
        <p:nvSpPr>
          <p:cNvPr id="398" name="Google Shape;398;g1150e6fb98a_0_0"/>
          <p:cNvSpPr txBox="1">
            <a:spLocks noGrp="1"/>
          </p:cNvSpPr>
          <p:nvPr>
            <p:ph type="body" idx="4294967295"/>
          </p:nvPr>
        </p:nvSpPr>
        <p:spPr>
          <a:xfrm>
            <a:off x="5600925" y="993300"/>
            <a:ext cx="6369300" cy="5543400"/>
          </a:xfrm>
          <a:prstGeom prst="rect">
            <a:avLst/>
          </a:prstGeom>
          <a:noFill/>
          <a:ln>
            <a:noFill/>
          </a:ln>
        </p:spPr>
        <p:txBody>
          <a:bodyPr spcFirstLastPara="1" wrap="square" lIns="91425" tIns="45700" rIns="91425" bIns="45700" anchor="t" anchorCtr="0">
            <a:noAutofit/>
          </a:bodyPr>
          <a:lstStyle/>
          <a:p>
            <a:pPr marL="457200" lvl="0" indent="-323850" algn="just" rtl="0">
              <a:lnSpc>
                <a:spcPct val="100000"/>
              </a:lnSpc>
              <a:spcBef>
                <a:spcPts val="0"/>
              </a:spcBef>
              <a:spcAft>
                <a:spcPts val="0"/>
              </a:spcAft>
              <a:buSzPts val="1500"/>
              <a:buFont typeface="Candara"/>
              <a:buChar char="•"/>
            </a:pPr>
            <a:r>
              <a:rPr lang="en-US" sz="1500" b="1">
                <a:latin typeface="Candara"/>
                <a:ea typeface="Candara"/>
                <a:cs typeface="Candara"/>
                <a:sym typeface="Candara"/>
              </a:rPr>
              <a:t>Apakah dengan sistem Fase, siswa yang tertinggal Fase akan mengalami tinggal kelas/tidak naik kelas?</a:t>
            </a:r>
            <a:endParaRPr sz="1500" b="1">
              <a:latin typeface="Candara"/>
              <a:ea typeface="Candara"/>
              <a:cs typeface="Candara"/>
              <a:sym typeface="Candara"/>
            </a:endParaRPr>
          </a:p>
          <a:p>
            <a:pPr marL="457200" lvl="0" indent="0" algn="just" rtl="0">
              <a:lnSpc>
                <a:spcPct val="100000"/>
              </a:lnSpc>
              <a:spcBef>
                <a:spcPts val="0"/>
              </a:spcBef>
              <a:spcAft>
                <a:spcPts val="0"/>
              </a:spcAft>
              <a:buSzPts val="1800"/>
              <a:buNone/>
            </a:pPr>
            <a:endParaRPr sz="1500" b="1">
              <a:latin typeface="Candara"/>
              <a:ea typeface="Candara"/>
              <a:cs typeface="Candara"/>
              <a:sym typeface="Candara"/>
            </a:endParaRPr>
          </a:p>
          <a:p>
            <a:pPr marL="457200" lvl="0" indent="0" algn="just" rtl="0">
              <a:lnSpc>
                <a:spcPct val="100000"/>
              </a:lnSpc>
              <a:spcBef>
                <a:spcPts val="0"/>
              </a:spcBef>
              <a:spcAft>
                <a:spcPts val="0"/>
              </a:spcAft>
              <a:buSzPts val="1800"/>
              <a:buNone/>
            </a:pPr>
            <a:r>
              <a:rPr lang="en-US" sz="1500" b="1" i="1">
                <a:solidFill>
                  <a:srgbClr val="2F5597"/>
                </a:solidFill>
                <a:latin typeface="Candara"/>
                <a:ea typeface="Candara"/>
                <a:cs typeface="Candara"/>
                <a:sym typeface="Candara"/>
              </a:rPr>
              <a:t>Tidak. Siswa tetap akan naik kelas dengan catatan perkembangan masing-masing yang dapat dijadikan landasan untuk merancang pembelajaran yang berdiferensiasi sesuai levelnya  (Teaching at The Right Level). Penelitian menunjukkan bahwa tinggal kelas tidak memberikan banyak manfaat untuk anak (capaian akademik mereka tidak , malah menurunkan rasa percaya diri anak (self efficacy) tentang kemampuannya untuk sukses secara akademik. </a:t>
            </a:r>
            <a:endParaRPr sz="1500" b="1" i="1">
              <a:solidFill>
                <a:srgbClr val="2F5597"/>
              </a:solidFill>
              <a:latin typeface="Candara"/>
              <a:ea typeface="Candara"/>
              <a:cs typeface="Candara"/>
              <a:sym typeface="Candara"/>
            </a:endParaRPr>
          </a:p>
          <a:p>
            <a:pPr marL="457200" lvl="0" indent="0" algn="just" rtl="0">
              <a:lnSpc>
                <a:spcPct val="100000"/>
              </a:lnSpc>
              <a:spcBef>
                <a:spcPts val="0"/>
              </a:spcBef>
              <a:spcAft>
                <a:spcPts val="0"/>
              </a:spcAft>
              <a:buSzPts val="1800"/>
              <a:buNone/>
            </a:pPr>
            <a:endParaRPr sz="1500" b="1" i="1">
              <a:solidFill>
                <a:srgbClr val="2F5597"/>
              </a:solidFill>
              <a:latin typeface="Candara"/>
              <a:ea typeface="Candara"/>
              <a:cs typeface="Candara"/>
              <a:sym typeface="Candara"/>
            </a:endParaRPr>
          </a:p>
          <a:p>
            <a:pPr marL="457200" lvl="0" indent="-323850" algn="just" rtl="0">
              <a:lnSpc>
                <a:spcPct val="100000"/>
              </a:lnSpc>
              <a:spcBef>
                <a:spcPts val="0"/>
              </a:spcBef>
              <a:spcAft>
                <a:spcPts val="0"/>
              </a:spcAft>
              <a:buSzPts val="1500"/>
              <a:buFont typeface="Candara"/>
              <a:buChar char="•"/>
            </a:pPr>
            <a:r>
              <a:rPr lang="en-US" sz="1500" b="1">
                <a:latin typeface="Candara"/>
                <a:ea typeface="Candara"/>
                <a:cs typeface="Candara"/>
                <a:sym typeface="Candara"/>
              </a:rPr>
              <a:t>Apakah satuan pendidikan dapat membuat CP sendiri?</a:t>
            </a:r>
            <a:endParaRPr sz="1500" b="1">
              <a:latin typeface="Candara"/>
              <a:ea typeface="Candara"/>
              <a:cs typeface="Candara"/>
              <a:sym typeface="Candara"/>
            </a:endParaRPr>
          </a:p>
          <a:p>
            <a:pPr marL="457200" lvl="0" indent="0" algn="just" rtl="0">
              <a:lnSpc>
                <a:spcPct val="100000"/>
              </a:lnSpc>
              <a:spcBef>
                <a:spcPts val="0"/>
              </a:spcBef>
              <a:spcAft>
                <a:spcPts val="0"/>
              </a:spcAft>
              <a:buSzPts val="1800"/>
              <a:buNone/>
            </a:pPr>
            <a:endParaRPr sz="1500" b="1">
              <a:latin typeface="Candara"/>
              <a:ea typeface="Candara"/>
              <a:cs typeface="Candara"/>
              <a:sym typeface="Candara"/>
            </a:endParaRPr>
          </a:p>
          <a:p>
            <a:pPr marL="457200" lvl="0" indent="0" algn="just" rtl="0">
              <a:lnSpc>
                <a:spcPct val="100000"/>
              </a:lnSpc>
              <a:spcBef>
                <a:spcPts val="0"/>
              </a:spcBef>
              <a:spcAft>
                <a:spcPts val="0"/>
              </a:spcAft>
              <a:buSzPts val="1800"/>
              <a:buNone/>
            </a:pPr>
            <a:r>
              <a:rPr lang="en-US" sz="1500" b="1" i="1">
                <a:solidFill>
                  <a:srgbClr val="2F5597"/>
                </a:solidFill>
                <a:latin typeface="Candara"/>
                <a:ea typeface="Candara"/>
                <a:cs typeface="Candara"/>
                <a:sym typeface="Candara"/>
              </a:rPr>
              <a:t>Tidak. CP sifatnya terberi (given) dari pemerintah dan tidak dapat diubah.</a:t>
            </a:r>
            <a:r>
              <a:rPr lang="en-US" sz="1500" b="1">
                <a:latin typeface="Candara"/>
                <a:ea typeface="Candara"/>
                <a:cs typeface="Candara"/>
                <a:sym typeface="Candara"/>
              </a:rPr>
              <a:t> </a:t>
            </a:r>
            <a:endParaRPr sz="1500" b="1">
              <a:latin typeface="Candara"/>
              <a:ea typeface="Candara"/>
              <a:cs typeface="Candara"/>
              <a:sym typeface="Candara"/>
            </a:endParaRPr>
          </a:p>
          <a:p>
            <a:pPr marL="457200" lvl="0" indent="0" algn="just" rtl="0">
              <a:lnSpc>
                <a:spcPct val="100000"/>
              </a:lnSpc>
              <a:spcBef>
                <a:spcPts val="0"/>
              </a:spcBef>
              <a:spcAft>
                <a:spcPts val="0"/>
              </a:spcAft>
              <a:buSzPts val="1800"/>
              <a:buNone/>
            </a:pPr>
            <a:endParaRPr sz="1500" b="1">
              <a:latin typeface="Candara"/>
              <a:ea typeface="Candara"/>
              <a:cs typeface="Candara"/>
              <a:sym typeface="Candara"/>
            </a:endParaRPr>
          </a:p>
          <a:p>
            <a:pPr marL="457200" lvl="0" indent="-323850" algn="just" rtl="0">
              <a:lnSpc>
                <a:spcPct val="100000"/>
              </a:lnSpc>
              <a:spcBef>
                <a:spcPts val="0"/>
              </a:spcBef>
              <a:spcAft>
                <a:spcPts val="0"/>
              </a:spcAft>
              <a:buSzPts val="1500"/>
              <a:buFont typeface="Candara"/>
              <a:buChar char="•"/>
            </a:pPr>
            <a:r>
              <a:rPr lang="en-US" sz="1500" b="1">
                <a:latin typeface="Candara"/>
                <a:ea typeface="Candara"/>
                <a:cs typeface="Candara"/>
                <a:sym typeface="Candara"/>
              </a:rPr>
              <a:t>Mengapa CP hanya memuat tujuan akhir pembelajaran dan rentang waktu untuk mencapainya?</a:t>
            </a:r>
            <a:endParaRPr sz="1500" b="1">
              <a:latin typeface="Candara"/>
              <a:ea typeface="Candara"/>
              <a:cs typeface="Candara"/>
              <a:sym typeface="Candara"/>
            </a:endParaRPr>
          </a:p>
          <a:p>
            <a:pPr marL="457200" lvl="0" indent="0" algn="just" rtl="0">
              <a:lnSpc>
                <a:spcPct val="100000"/>
              </a:lnSpc>
              <a:spcBef>
                <a:spcPts val="0"/>
              </a:spcBef>
              <a:spcAft>
                <a:spcPts val="0"/>
              </a:spcAft>
              <a:buSzPts val="1800"/>
              <a:buNone/>
            </a:pPr>
            <a:endParaRPr sz="1500" b="1">
              <a:latin typeface="Candara"/>
              <a:ea typeface="Candara"/>
              <a:cs typeface="Candara"/>
              <a:sym typeface="Candara"/>
            </a:endParaRPr>
          </a:p>
          <a:p>
            <a:pPr marL="457200" lvl="0" indent="0" algn="just" rtl="0">
              <a:lnSpc>
                <a:spcPct val="100000"/>
              </a:lnSpc>
              <a:spcBef>
                <a:spcPts val="0"/>
              </a:spcBef>
              <a:spcAft>
                <a:spcPts val="0"/>
              </a:spcAft>
              <a:buSzPts val="1800"/>
              <a:buNone/>
            </a:pPr>
            <a:r>
              <a:rPr lang="en-US" sz="1500" b="1" i="1">
                <a:solidFill>
                  <a:srgbClr val="2F5597"/>
                </a:solidFill>
                <a:latin typeface="Candara"/>
                <a:ea typeface="Candara"/>
                <a:cs typeface="Candara"/>
                <a:sym typeface="Candara"/>
              </a:rPr>
              <a:t>Setiap satuan pendidikan diberikan keleluasaan untuk menentukan Kurikulum Operasional di Satuan Pendidikan, Tujuan Pembelajaran dan Alur Tujuan Pembelajaran, dan Modul Ajar berdasarkan CP, dengan mempertimbangkan kekhasan, potensi, dan konteks sekolah, serta kemampuan siswa dan gurunya.</a:t>
            </a:r>
            <a:endParaRPr sz="1500" b="1" i="1">
              <a:solidFill>
                <a:srgbClr val="2F5597"/>
              </a:solidFill>
              <a:latin typeface="Candara"/>
              <a:ea typeface="Candara"/>
              <a:cs typeface="Candara"/>
              <a:sym typeface="Candara"/>
            </a:endParaRPr>
          </a:p>
          <a:p>
            <a:pPr marL="457200" lvl="0" indent="0" algn="just" rtl="0">
              <a:lnSpc>
                <a:spcPct val="100000"/>
              </a:lnSpc>
              <a:spcBef>
                <a:spcPts val="0"/>
              </a:spcBef>
              <a:spcAft>
                <a:spcPts val="0"/>
              </a:spcAft>
              <a:buSzPts val="1800"/>
              <a:buNone/>
            </a:pPr>
            <a:endParaRPr sz="1500" b="1">
              <a:latin typeface="Candara"/>
              <a:ea typeface="Candara"/>
              <a:cs typeface="Candara"/>
              <a:sym typeface="Candara"/>
            </a:endParaRPr>
          </a:p>
          <a:p>
            <a:pPr marL="0" lvl="0" indent="0" algn="just" rtl="0">
              <a:lnSpc>
                <a:spcPct val="100000"/>
              </a:lnSpc>
              <a:spcBef>
                <a:spcPts val="0"/>
              </a:spcBef>
              <a:spcAft>
                <a:spcPts val="0"/>
              </a:spcAft>
              <a:buSzPts val="1800"/>
              <a:buNone/>
            </a:pPr>
            <a:endParaRPr sz="1500" b="1">
              <a:latin typeface="Candara"/>
              <a:ea typeface="Candara"/>
              <a:cs typeface="Candara"/>
              <a:sym typeface="Candara"/>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g10499d34253_0_135"/>
          <p:cNvSpPr txBox="1">
            <a:spLocks noGrp="1"/>
          </p:cNvSpPr>
          <p:nvPr>
            <p:ph type="title"/>
          </p:nvPr>
        </p:nvSpPr>
        <p:spPr>
          <a:xfrm>
            <a:off x="5109725" y="3072600"/>
            <a:ext cx="4545300" cy="7128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5400"/>
              <a:buNone/>
            </a:pPr>
            <a:r>
              <a:rPr lang="en-US" sz="5960" b="1">
                <a:solidFill>
                  <a:schemeClr val="accent1"/>
                </a:solidFill>
                <a:latin typeface="Candara"/>
                <a:ea typeface="Candara"/>
                <a:cs typeface="Candara"/>
                <a:sym typeface="Candara"/>
              </a:rPr>
              <a:t>Rencana</a:t>
            </a:r>
            <a:endParaRPr sz="5960" b="1">
              <a:solidFill>
                <a:schemeClr val="accent1"/>
              </a:solidFill>
              <a:latin typeface="Candara"/>
              <a:ea typeface="Candara"/>
              <a:cs typeface="Candara"/>
              <a:sym typeface="Candara"/>
            </a:endParaRPr>
          </a:p>
          <a:p>
            <a:pPr marL="0" lvl="0" indent="0" algn="l" rtl="0">
              <a:lnSpc>
                <a:spcPct val="90000"/>
              </a:lnSpc>
              <a:spcBef>
                <a:spcPts val="0"/>
              </a:spcBef>
              <a:spcAft>
                <a:spcPts val="0"/>
              </a:spcAft>
              <a:buSzPts val="5400"/>
              <a:buNone/>
            </a:pPr>
            <a:r>
              <a:rPr lang="en-US" sz="5960" b="1">
                <a:solidFill>
                  <a:schemeClr val="accent1"/>
                </a:solidFill>
                <a:latin typeface="Candara"/>
                <a:ea typeface="Candara"/>
                <a:cs typeface="Candara"/>
                <a:sym typeface="Candara"/>
              </a:rPr>
              <a:t>Aksi Nyata</a:t>
            </a:r>
            <a:endParaRPr sz="5960" b="1">
              <a:solidFill>
                <a:schemeClr val="accent1"/>
              </a:solidFill>
              <a:latin typeface="Candara"/>
              <a:ea typeface="Candara"/>
              <a:cs typeface="Candara"/>
              <a:sym typeface="Candar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11c8c22f7b8_2_93"/>
          <p:cNvSpPr txBox="1">
            <a:spLocks noGrp="1"/>
          </p:cNvSpPr>
          <p:nvPr>
            <p:ph type="title"/>
          </p:nvPr>
        </p:nvSpPr>
        <p:spPr>
          <a:xfrm>
            <a:off x="838200" y="1066800"/>
            <a:ext cx="10515600" cy="712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a:solidFill>
                  <a:schemeClr val="accent1"/>
                </a:solidFill>
                <a:latin typeface="Candara"/>
                <a:ea typeface="Candara"/>
                <a:cs typeface="Candara"/>
                <a:sym typeface="Candara"/>
              </a:rPr>
              <a:t>ICE BREAKING</a:t>
            </a:r>
            <a:endParaRPr>
              <a:solidFill>
                <a:schemeClr val="accent1"/>
              </a:solidFill>
              <a:latin typeface="Candara"/>
              <a:ea typeface="Candara"/>
              <a:cs typeface="Candara"/>
              <a:sym typeface="Candara"/>
            </a:endParaRPr>
          </a:p>
        </p:txBody>
      </p:sp>
      <p:sp>
        <p:nvSpPr>
          <p:cNvPr id="136" name="Google Shape;136;g11c8c22f7b8_2_93"/>
          <p:cNvSpPr txBox="1">
            <a:spLocks noGrp="1"/>
          </p:cNvSpPr>
          <p:nvPr>
            <p:ph type="body" idx="1"/>
          </p:nvPr>
        </p:nvSpPr>
        <p:spPr>
          <a:xfrm>
            <a:off x="838200" y="1968500"/>
            <a:ext cx="9233400" cy="4208400"/>
          </a:xfrm>
          <a:prstGeom prst="rect">
            <a:avLst/>
          </a:prstGeom>
          <a:noFill/>
          <a:ln>
            <a:noFill/>
          </a:ln>
        </p:spPr>
        <p:txBody>
          <a:bodyPr spcFirstLastPara="1" wrap="square" lIns="91425" tIns="45700" rIns="91425" bIns="45700" anchor="t" anchorCtr="0">
            <a:normAutofit/>
          </a:bodyPr>
          <a:lstStyle/>
          <a:p>
            <a:pPr marL="0" lvl="0" indent="0" algn="just" rtl="0">
              <a:lnSpc>
                <a:spcPct val="100000"/>
              </a:lnSpc>
              <a:spcBef>
                <a:spcPts val="0"/>
              </a:spcBef>
              <a:spcAft>
                <a:spcPts val="0"/>
              </a:spcAft>
              <a:buClr>
                <a:schemeClr val="dk1"/>
              </a:buClr>
              <a:buSzPts val="2400"/>
              <a:buFont typeface="Arial"/>
              <a:buNone/>
            </a:pPr>
            <a:r>
              <a:rPr lang="en-US" sz="3000" b="1">
                <a:solidFill>
                  <a:schemeClr val="dk1"/>
                </a:solidFill>
                <a:latin typeface="Candara"/>
                <a:ea typeface="Candara"/>
                <a:cs typeface="Candara"/>
                <a:sym typeface="Candara"/>
              </a:rPr>
              <a:t>Siapkan selembar kertas dan sebuah spidol atau pulpen.</a:t>
            </a:r>
            <a:endParaRPr sz="3000" b="1">
              <a:solidFill>
                <a:schemeClr val="dk1"/>
              </a:solidFill>
              <a:latin typeface="Candara"/>
              <a:ea typeface="Candara"/>
              <a:cs typeface="Candara"/>
              <a:sym typeface="Candara"/>
            </a:endParaRPr>
          </a:p>
          <a:p>
            <a:pPr marL="0" lvl="0" indent="0" algn="just" rtl="0">
              <a:lnSpc>
                <a:spcPct val="100000"/>
              </a:lnSpc>
              <a:spcBef>
                <a:spcPts val="0"/>
              </a:spcBef>
              <a:spcAft>
                <a:spcPts val="0"/>
              </a:spcAft>
              <a:buClr>
                <a:schemeClr val="dk1"/>
              </a:buClr>
              <a:buSzPts val="2400"/>
              <a:buFont typeface="Arial"/>
              <a:buNone/>
            </a:pPr>
            <a:r>
              <a:rPr lang="en-US" sz="3000" b="1">
                <a:solidFill>
                  <a:schemeClr val="dk1"/>
                </a:solidFill>
                <a:latin typeface="Candara"/>
                <a:ea typeface="Candara"/>
                <a:cs typeface="Candara"/>
                <a:sym typeface="Candara"/>
              </a:rPr>
              <a:t>Buatlah  gambar sebuah bentuk geometris, huruf, atau angka yang anda sukai di selembar kertas. Ukuran dan posisi bebas.</a:t>
            </a:r>
            <a:endParaRPr sz="3000" b="1">
              <a:solidFill>
                <a:schemeClr val="dk1"/>
              </a:solidFill>
              <a:latin typeface="Candara"/>
              <a:ea typeface="Candara"/>
              <a:cs typeface="Candara"/>
              <a:sym typeface="Candara"/>
            </a:endParaRPr>
          </a:p>
          <a:p>
            <a:pPr marL="0" lvl="0" indent="0" algn="just" rtl="0">
              <a:lnSpc>
                <a:spcPct val="100000"/>
              </a:lnSpc>
              <a:spcBef>
                <a:spcPts val="0"/>
              </a:spcBef>
              <a:spcAft>
                <a:spcPts val="0"/>
              </a:spcAft>
              <a:buClr>
                <a:schemeClr val="dk1"/>
              </a:buClr>
              <a:buSzPts val="2400"/>
              <a:buFont typeface="Arial"/>
              <a:buNone/>
            </a:pPr>
            <a:r>
              <a:rPr lang="en-US" sz="3000" b="1">
                <a:solidFill>
                  <a:schemeClr val="dk1"/>
                </a:solidFill>
                <a:latin typeface="Candara"/>
                <a:ea typeface="Candara"/>
                <a:cs typeface="Candara"/>
                <a:sym typeface="Candara"/>
              </a:rPr>
              <a:t>Waktu anda 11 detik untuk melakukannya</a:t>
            </a:r>
            <a:endParaRPr sz="3000" b="1">
              <a:solidFill>
                <a:schemeClr val="dk1"/>
              </a:solidFill>
              <a:latin typeface="Candara"/>
              <a:ea typeface="Candara"/>
              <a:cs typeface="Candara"/>
              <a:sym typeface="Candara"/>
            </a:endParaRPr>
          </a:p>
          <a:p>
            <a:pPr marL="0" lvl="0" indent="0" algn="l" rtl="0">
              <a:lnSpc>
                <a:spcPct val="90000"/>
              </a:lnSpc>
              <a:spcBef>
                <a:spcPts val="1000"/>
              </a:spcBef>
              <a:spcAft>
                <a:spcPts val="0"/>
              </a:spcAft>
              <a:buSzPts val="2800"/>
              <a:buNone/>
            </a:pPr>
            <a:endParaRPr sz="34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g10499d34253_0_140"/>
          <p:cNvSpPr txBox="1">
            <a:spLocks noGrp="1"/>
          </p:cNvSpPr>
          <p:nvPr>
            <p:ph type="title"/>
          </p:nvPr>
        </p:nvSpPr>
        <p:spPr>
          <a:xfrm>
            <a:off x="838200" y="839625"/>
            <a:ext cx="10515600" cy="712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b="1">
                <a:solidFill>
                  <a:schemeClr val="accent1"/>
                </a:solidFill>
                <a:latin typeface="Candara"/>
                <a:ea typeface="Candara"/>
                <a:cs typeface="Candara"/>
                <a:sym typeface="Candara"/>
              </a:rPr>
              <a:t>Rencana Tindak Lanjut</a:t>
            </a:r>
            <a:endParaRPr b="1">
              <a:solidFill>
                <a:schemeClr val="accent1"/>
              </a:solidFill>
              <a:latin typeface="Candara"/>
              <a:ea typeface="Candara"/>
              <a:cs typeface="Candara"/>
              <a:sym typeface="Candara"/>
            </a:endParaRPr>
          </a:p>
        </p:txBody>
      </p:sp>
      <p:sp>
        <p:nvSpPr>
          <p:cNvPr id="409" name="Google Shape;409;g10499d34253_0_140"/>
          <p:cNvSpPr txBox="1">
            <a:spLocks noGrp="1"/>
          </p:cNvSpPr>
          <p:nvPr>
            <p:ph type="body" idx="1"/>
          </p:nvPr>
        </p:nvSpPr>
        <p:spPr>
          <a:xfrm>
            <a:off x="695750" y="1552425"/>
            <a:ext cx="5523300" cy="3516600"/>
          </a:xfrm>
          <a:prstGeom prst="rect">
            <a:avLst/>
          </a:prstGeom>
          <a:noFill/>
          <a:ln>
            <a:noFill/>
          </a:ln>
        </p:spPr>
        <p:txBody>
          <a:bodyPr spcFirstLastPara="1" wrap="square" lIns="91425" tIns="45700" rIns="91425" bIns="45700" anchor="t" anchorCtr="0">
            <a:normAutofit fontScale="92500" lnSpcReduction="20000"/>
          </a:bodyPr>
          <a:lstStyle/>
          <a:p>
            <a:pPr marL="457200" lvl="0" indent="-369570" algn="just" rtl="0">
              <a:lnSpc>
                <a:spcPct val="90000"/>
              </a:lnSpc>
              <a:spcBef>
                <a:spcPts val="1000"/>
              </a:spcBef>
              <a:spcAft>
                <a:spcPts val="0"/>
              </a:spcAft>
              <a:buSzPct val="100000"/>
              <a:buFont typeface="Candara"/>
              <a:buChar char="•"/>
            </a:pPr>
            <a:r>
              <a:rPr lang="en-US" sz="2400" b="1">
                <a:latin typeface="Candara"/>
                <a:ea typeface="Candara"/>
                <a:cs typeface="Candara"/>
                <a:sym typeface="Candara"/>
              </a:rPr>
              <a:t>Apa Ren</a:t>
            </a:r>
            <a:r>
              <a:rPr lang="en-US" sz="2400" b="1">
                <a:highlight>
                  <a:srgbClr val="FFFFFF"/>
                </a:highlight>
                <a:latin typeface="Candara"/>
                <a:ea typeface="Candara"/>
                <a:cs typeface="Candara"/>
                <a:sym typeface="Candara"/>
              </a:rPr>
              <a:t>cana Tindak Lanjut saya untuk membagikan  pengetahuan yang saya dapat  mengenai cara memahami CP dari pendekatan konstruktivisme kepada rekan-rekan saya di sekolah?</a:t>
            </a:r>
            <a:endParaRPr sz="2400" b="1">
              <a:latin typeface="Candara"/>
              <a:ea typeface="Candara"/>
              <a:cs typeface="Candara"/>
              <a:sym typeface="Candara"/>
            </a:endParaRPr>
          </a:p>
          <a:p>
            <a:pPr marL="228600" lvl="0" indent="0" algn="just" rtl="0">
              <a:lnSpc>
                <a:spcPct val="90000"/>
              </a:lnSpc>
              <a:spcBef>
                <a:spcPts val="1000"/>
              </a:spcBef>
              <a:spcAft>
                <a:spcPts val="0"/>
              </a:spcAft>
              <a:buSzPct val="116666"/>
              <a:buNone/>
            </a:pPr>
            <a:endParaRPr sz="2400" b="1">
              <a:latin typeface="Candara"/>
              <a:ea typeface="Candara"/>
              <a:cs typeface="Candara"/>
              <a:sym typeface="Candara"/>
            </a:endParaRPr>
          </a:p>
          <a:p>
            <a:pPr marL="457200" lvl="0" indent="-369570" algn="just" rtl="0">
              <a:lnSpc>
                <a:spcPct val="90000"/>
              </a:lnSpc>
              <a:spcBef>
                <a:spcPts val="0"/>
              </a:spcBef>
              <a:spcAft>
                <a:spcPts val="0"/>
              </a:spcAft>
              <a:buSzPct val="100000"/>
              <a:buFont typeface="Candara"/>
              <a:buChar char="•"/>
            </a:pPr>
            <a:r>
              <a:rPr lang="en-US" sz="2400" b="1">
                <a:latin typeface="Candara"/>
                <a:ea typeface="Candara"/>
                <a:cs typeface="Candara"/>
                <a:sym typeface="Candara"/>
              </a:rPr>
              <a:t>Bagaimana langkah yang efektif untuk mewujudkan Rencana Tindak Lanjut saya?</a:t>
            </a:r>
            <a:endParaRPr sz="2400" b="1">
              <a:latin typeface="Candara"/>
              <a:ea typeface="Candara"/>
              <a:cs typeface="Candara"/>
              <a:sym typeface="Candara"/>
            </a:endParaRPr>
          </a:p>
          <a:p>
            <a:pPr marL="0" lvl="0" indent="0" algn="just" rtl="0">
              <a:lnSpc>
                <a:spcPct val="90000"/>
              </a:lnSpc>
              <a:spcBef>
                <a:spcPts val="0"/>
              </a:spcBef>
              <a:spcAft>
                <a:spcPts val="0"/>
              </a:spcAft>
              <a:buNone/>
            </a:pPr>
            <a:endParaRPr sz="2400" b="1">
              <a:latin typeface="Candara"/>
              <a:ea typeface="Candara"/>
              <a:cs typeface="Candara"/>
              <a:sym typeface="Candara"/>
            </a:endParaRPr>
          </a:p>
          <a:p>
            <a:pPr marL="0" lvl="0" indent="0" algn="just" rtl="0">
              <a:lnSpc>
                <a:spcPct val="90000"/>
              </a:lnSpc>
              <a:spcBef>
                <a:spcPts val="0"/>
              </a:spcBef>
              <a:spcAft>
                <a:spcPts val="0"/>
              </a:spcAft>
              <a:buNone/>
            </a:pPr>
            <a:endParaRPr sz="2400" b="1">
              <a:latin typeface="Candara"/>
              <a:ea typeface="Candara"/>
              <a:cs typeface="Candara"/>
              <a:sym typeface="Candara"/>
            </a:endParaRPr>
          </a:p>
          <a:p>
            <a:pPr marL="0" lvl="0" indent="0" algn="just" rtl="0">
              <a:lnSpc>
                <a:spcPct val="90000"/>
              </a:lnSpc>
              <a:spcBef>
                <a:spcPts val="0"/>
              </a:spcBef>
              <a:spcAft>
                <a:spcPts val="0"/>
              </a:spcAft>
              <a:buNone/>
            </a:pPr>
            <a:r>
              <a:rPr lang="en-US" sz="2400" b="1" u="sng">
                <a:solidFill>
                  <a:schemeClr val="hlink"/>
                </a:solidFill>
                <a:latin typeface="Candara"/>
                <a:ea typeface="Candara"/>
                <a:cs typeface="Candara"/>
                <a:sym typeface="Candara"/>
                <a:hlinkClick r:id="rId3"/>
              </a:rPr>
              <a:t>Link_LK_Rencana_Tindak_Lanjut</a:t>
            </a:r>
            <a:endParaRPr sz="2400" b="1">
              <a:latin typeface="Candara"/>
              <a:ea typeface="Candara"/>
              <a:cs typeface="Candara"/>
              <a:sym typeface="Candara"/>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g10499d34253_0_152"/>
          <p:cNvSpPr txBox="1">
            <a:spLocks noGrp="1"/>
          </p:cNvSpPr>
          <p:nvPr>
            <p:ph type="ctrTitle"/>
          </p:nvPr>
        </p:nvSpPr>
        <p:spPr>
          <a:xfrm>
            <a:off x="1524000" y="1376373"/>
            <a:ext cx="9144000" cy="2052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4400"/>
              <a:buNone/>
            </a:pPr>
            <a:endParaRPr sz="6300" b="1">
              <a:solidFill>
                <a:srgbClr val="FFD966"/>
              </a:solidFill>
              <a:latin typeface="Candara"/>
              <a:ea typeface="Candara"/>
              <a:cs typeface="Candara"/>
              <a:sym typeface="Candara"/>
            </a:endParaRPr>
          </a:p>
          <a:p>
            <a:pPr marL="0" lvl="0" indent="0" algn="l" rtl="0">
              <a:lnSpc>
                <a:spcPct val="90000"/>
              </a:lnSpc>
              <a:spcBef>
                <a:spcPts val="0"/>
              </a:spcBef>
              <a:spcAft>
                <a:spcPts val="0"/>
              </a:spcAft>
              <a:buSzPts val="4400"/>
              <a:buNone/>
            </a:pPr>
            <a:endParaRPr sz="6300" b="1">
              <a:solidFill>
                <a:srgbClr val="FFD966"/>
              </a:solidFill>
              <a:latin typeface="Candara"/>
              <a:ea typeface="Candara"/>
              <a:cs typeface="Candara"/>
              <a:sym typeface="Candara"/>
            </a:endParaRPr>
          </a:p>
          <a:p>
            <a:pPr marL="0" lvl="0" indent="0" algn="l" rtl="0">
              <a:lnSpc>
                <a:spcPct val="90000"/>
              </a:lnSpc>
              <a:spcBef>
                <a:spcPts val="0"/>
              </a:spcBef>
              <a:spcAft>
                <a:spcPts val="0"/>
              </a:spcAft>
              <a:buSzPts val="1272"/>
              <a:buNone/>
            </a:pPr>
            <a:r>
              <a:rPr lang="en-US" sz="6300" b="1">
                <a:solidFill>
                  <a:srgbClr val="FFD966"/>
                </a:solidFill>
                <a:latin typeface="Candara"/>
                <a:ea typeface="Candara"/>
                <a:cs typeface="Candara"/>
                <a:sym typeface="Candara"/>
              </a:rPr>
              <a:t>     Terima Kasih</a:t>
            </a:r>
            <a:endParaRPr sz="6300" b="1">
              <a:solidFill>
                <a:srgbClr val="FFD966"/>
              </a:solidFill>
              <a:latin typeface="Candara"/>
              <a:ea typeface="Candara"/>
              <a:cs typeface="Candara"/>
              <a:sym typeface="Candara"/>
            </a:endParaRPr>
          </a:p>
          <a:p>
            <a:pPr marL="0" lvl="0" indent="0" algn="l" rtl="0">
              <a:lnSpc>
                <a:spcPct val="90000"/>
              </a:lnSpc>
              <a:spcBef>
                <a:spcPts val="0"/>
              </a:spcBef>
              <a:spcAft>
                <a:spcPts val="0"/>
              </a:spcAft>
              <a:buSzPts val="4400"/>
              <a:buNone/>
            </a:pPr>
            <a:endParaRPr sz="6300" b="1">
              <a:solidFill>
                <a:srgbClr val="FFD966"/>
              </a:solidFill>
              <a:latin typeface="Candara"/>
              <a:ea typeface="Candara"/>
              <a:cs typeface="Candara"/>
              <a:sym typeface="Candar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11c8c22f7b8_2_98"/>
          <p:cNvSpPr txBox="1">
            <a:spLocks noGrp="1"/>
          </p:cNvSpPr>
          <p:nvPr>
            <p:ph type="title"/>
          </p:nvPr>
        </p:nvSpPr>
        <p:spPr>
          <a:xfrm>
            <a:off x="838200" y="1066800"/>
            <a:ext cx="10515600" cy="712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endParaRPr/>
          </a:p>
        </p:txBody>
      </p:sp>
      <p:sp>
        <p:nvSpPr>
          <p:cNvPr id="142" name="Google Shape;142;g11c8c22f7b8_2_98"/>
          <p:cNvSpPr txBox="1">
            <a:spLocks noGrp="1"/>
          </p:cNvSpPr>
          <p:nvPr>
            <p:ph type="body" idx="1"/>
          </p:nvPr>
        </p:nvSpPr>
        <p:spPr>
          <a:xfrm>
            <a:off x="838200" y="1968501"/>
            <a:ext cx="10515600" cy="4208400"/>
          </a:xfrm>
          <a:prstGeom prst="rect">
            <a:avLst/>
          </a:prstGeom>
          <a:noFill/>
          <a:ln>
            <a:noFill/>
          </a:ln>
        </p:spPr>
        <p:txBody>
          <a:bodyPr spcFirstLastPara="1" wrap="square" lIns="91425" tIns="45700" rIns="91425" bIns="45700" anchor="t" anchorCtr="0">
            <a:normAutofit/>
          </a:bodyPr>
          <a:lstStyle/>
          <a:p>
            <a:pPr marL="0" lvl="0" indent="0" algn="just" rtl="0">
              <a:lnSpc>
                <a:spcPct val="100000"/>
              </a:lnSpc>
              <a:spcBef>
                <a:spcPts val="0"/>
              </a:spcBef>
              <a:spcAft>
                <a:spcPts val="0"/>
              </a:spcAft>
              <a:buClr>
                <a:schemeClr val="dk1"/>
              </a:buClr>
              <a:buSzPts val="2400"/>
              <a:buFont typeface="Arial"/>
              <a:buNone/>
            </a:pPr>
            <a:r>
              <a:rPr lang="en-US" sz="3000" b="1">
                <a:solidFill>
                  <a:schemeClr val="dk1"/>
                </a:solidFill>
                <a:latin typeface="Candara"/>
                <a:ea typeface="Candara"/>
                <a:cs typeface="Candara"/>
                <a:sym typeface="Candara"/>
              </a:rPr>
              <a:t>Tujuan </a:t>
            </a:r>
            <a:r>
              <a:rPr lang="en-US" sz="3000" b="1" i="1">
                <a:solidFill>
                  <a:schemeClr val="dk1"/>
                </a:solidFill>
                <a:latin typeface="Candara"/>
                <a:ea typeface="Candara"/>
                <a:cs typeface="Candara"/>
                <a:sym typeface="Candara"/>
              </a:rPr>
              <a:t>ice breaking</a:t>
            </a:r>
            <a:r>
              <a:rPr lang="en-US" sz="3000" b="1">
                <a:solidFill>
                  <a:schemeClr val="dk1"/>
                </a:solidFill>
                <a:latin typeface="Candara"/>
                <a:ea typeface="Candara"/>
                <a:cs typeface="Candara"/>
                <a:sym typeface="Candara"/>
              </a:rPr>
              <a:t> ini Anda mampu mengembangkan gambar bentuk geometris, huruf, atau angka yang telah Anda buat menjadi gambar makhluk hidup apapun.</a:t>
            </a:r>
            <a:endParaRPr sz="3000" b="1">
              <a:solidFill>
                <a:schemeClr val="dk1"/>
              </a:solidFill>
              <a:latin typeface="Candara"/>
              <a:ea typeface="Candara"/>
              <a:cs typeface="Candara"/>
              <a:sym typeface="Candara"/>
            </a:endParaRPr>
          </a:p>
          <a:p>
            <a:pPr marL="0" lvl="0" indent="0" algn="just" rtl="0">
              <a:lnSpc>
                <a:spcPct val="100000"/>
              </a:lnSpc>
              <a:spcBef>
                <a:spcPts val="0"/>
              </a:spcBef>
              <a:spcAft>
                <a:spcPts val="0"/>
              </a:spcAft>
              <a:buClr>
                <a:schemeClr val="dk1"/>
              </a:buClr>
              <a:buSzPts val="2400"/>
              <a:buFont typeface="Arial"/>
              <a:buNone/>
            </a:pPr>
            <a:endParaRPr sz="2400" b="1">
              <a:solidFill>
                <a:schemeClr val="dk1"/>
              </a:solidFill>
              <a:latin typeface="Candara"/>
              <a:ea typeface="Candara"/>
              <a:cs typeface="Candara"/>
              <a:sym typeface="Candara"/>
            </a:endParaRPr>
          </a:p>
          <a:p>
            <a:pPr marL="0" lvl="0" indent="0" algn="just" rtl="0">
              <a:lnSpc>
                <a:spcPct val="100000"/>
              </a:lnSpc>
              <a:spcBef>
                <a:spcPts val="0"/>
              </a:spcBef>
              <a:spcAft>
                <a:spcPts val="0"/>
              </a:spcAft>
              <a:buClr>
                <a:schemeClr val="dk1"/>
              </a:buClr>
              <a:buSzPts val="2400"/>
              <a:buFont typeface="Arial"/>
              <a:buNone/>
            </a:pPr>
            <a:endParaRPr sz="2400" b="1">
              <a:solidFill>
                <a:schemeClr val="dk1"/>
              </a:solidFill>
              <a:latin typeface="Candara"/>
              <a:ea typeface="Candara"/>
              <a:cs typeface="Candara"/>
              <a:sym typeface="Candara"/>
            </a:endParaRPr>
          </a:p>
          <a:p>
            <a:pPr marL="0" lvl="0" indent="0" algn="just" rtl="0">
              <a:lnSpc>
                <a:spcPct val="100000"/>
              </a:lnSpc>
              <a:spcBef>
                <a:spcPts val="0"/>
              </a:spcBef>
              <a:spcAft>
                <a:spcPts val="0"/>
              </a:spcAft>
              <a:buClr>
                <a:schemeClr val="dk1"/>
              </a:buClr>
              <a:buSzPts val="2400"/>
              <a:buFont typeface="Arial"/>
              <a:buNone/>
            </a:pPr>
            <a:r>
              <a:rPr lang="en-US" sz="2400" b="1">
                <a:solidFill>
                  <a:schemeClr val="dk1"/>
                </a:solidFill>
                <a:latin typeface="Candara"/>
                <a:ea typeface="Candara"/>
                <a:cs typeface="Candara"/>
                <a:sym typeface="Candara"/>
              </a:rPr>
              <a:t>Anda memiliki waktu 2 menit 2 detik untuk mengembangkannya.</a:t>
            </a:r>
            <a:endParaRPr sz="2400" b="1">
              <a:solidFill>
                <a:schemeClr val="dk1"/>
              </a:solidFill>
              <a:latin typeface="Candara"/>
              <a:ea typeface="Candara"/>
              <a:cs typeface="Candara"/>
              <a:sym typeface="Candara"/>
            </a:endParaRPr>
          </a:p>
          <a:p>
            <a:pPr marL="0" lvl="0" indent="0" algn="l" rtl="0">
              <a:lnSpc>
                <a:spcPct val="90000"/>
              </a:lnSpc>
              <a:spcBef>
                <a:spcPts val="1000"/>
              </a:spcBef>
              <a:spcAft>
                <a:spcPts val="0"/>
              </a:spcAft>
              <a:buSzPts val="2800"/>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10499d34253_0_10"/>
          <p:cNvSpPr txBox="1">
            <a:spLocks noGrp="1"/>
          </p:cNvSpPr>
          <p:nvPr>
            <p:ph type="title"/>
          </p:nvPr>
        </p:nvSpPr>
        <p:spPr>
          <a:xfrm>
            <a:off x="1037301" y="1003384"/>
            <a:ext cx="10515600" cy="1117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b="1" i="1">
                <a:solidFill>
                  <a:schemeClr val="accent1"/>
                </a:solidFill>
                <a:latin typeface="Candara"/>
                <a:ea typeface="Candara"/>
                <a:cs typeface="Candara"/>
                <a:sym typeface="Candara"/>
              </a:rPr>
              <a:t>Debrief</a:t>
            </a:r>
            <a:endParaRPr b="1" i="1">
              <a:solidFill>
                <a:schemeClr val="accent1"/>
              </a:solidFill>
              <a:latin typeface="Candara"/>
              <a:ea typeface="Candara"/>
              <a:cs typeface="Candara"/>
              <a:sym typeface="Candara"/>
            </a:endParaRPr>
          </a:p>
        </p:txBody>
      </p:sp>
      <p:sp>
        <p:nvSpPr>
          <p:cNvPr id="148" name="Google Shape;148;g10499d34253_0_10"/>
          <p:cNvSpPr txBox="1">
            <a:spLocks noGrp="1"/>
          </p:cNvSpPr>
          <p:nvPr>
            <p:ph type="body" idx="1"/>
          </p:nvPr>
        </p:nvSpPr>
        <p:spPr>
          <a:xfrm>
            <a:off x="838200" y="1968501"/>
            <a:ext cx="10515600" cy="4208400"/>
          </a:xfrm>
          <a:prstGeom prst="rect">
            <a:avLst/>
          </a:prstGeom>
          <a:noFill/>
          <a:ln>
            <a:noFill/>
          </a:ln>
        </p:spPr>
        <p:txBody>
          <a:bodyPr spcFirstLastPara="1" wrap="square" lIns="91425" tIns="45700" rIns="91425" bIns="45700" anchor="t" anchorCtr="0">
            <a:normAutofit/>
          </a:bodyPr>
          <a:lstStyle/>
          <a:p>
            <a:pPr marL="457200" lvl="0" indent="-419100" algn="just" rtl="0">
              <a:lnSpc>
                <a:spcPct val="115000"/>
              </a:lnSpc>
              <a:spcBef>
                <a:spcPts val="0"/>
              </a:spcBef>
              <a:spcAft>
                <a:spcPts val="0"/>
              </a:spcAft>
              <a:buSzPts val="3000"/>
              <a:buFont typeface="Candara"/>
              <a:buChar char="●"/>
            </a:pPr>
            <a:r>
              <a:rPr lang="en-US" sz="3000">
                <a:latin typeface="Candara"/>
                <a:ea typeface="Candara"/>
                <a:cs typeface="Candara"/>
                <a:sym typeface="Candara"/>
              </a:rPr>
              <a:t>Apa yang anda dapatkan dari kegiatan </a:t>
            </a:r>
            <a:r>
              <a:rPr lang="en-US" sz="3000" i="1">
                <a:latin typeface="Candara"/>
                <a:ea typeface="Candara"/>
                <a:cs typeface="Candara"/>
                <a:sym typeface="Candara"/>
              </a:rPr>
              <a:t>ice breaking </a:t>
            </a:r>
            <a:r>
              <a:rPr lang="en-US" sz="3000">
                <a:latin typeface="Candara"/>
                <a:ea typeface="Candara"/>
                <a:cs typeface="Candara"/>
                <a:sym typeface="Candara"/>
              </a:rPr>
              <a:t>tadi yang akan anda bawa untuk hidup anda selanjutnya? </a:t>
            </a:r>
            <a:endParaRPr sz="3000">
              <a:latin typeface="Candara"/>
              <a:ea typeface="Candara"/>
              <a:cs typeface="Candara"/>
              <a:sym typeface="Candara"/>
            </a:endParaRPr>
          </a:p>
          <a:p>
            <a:pPr marL="457200" lvl="0" indent="-419100" algn="just" rtl="0">
              <a:lnSpc>
                <a:spcPct val="115000"/>
              </a:lnSpc>
              <a:spcBef>
                <a:spcPts val="0"/>
              </a:spcBef>
              <a:spcAft>
                <a:spcPts val="0"/>
              </a:spcAft>
              <a:buSzPts val="3000"/>
              <a:buFont typeface="Candara"/>
              <a:buChar char="●"/>
            </a:pPr>
            <a:r>
              <a:rPr lang="en-US" sz="3000">
                <a:latin typeface="Candara"/>
                <a:ea typeface="Candara"/>
                <a:cs typeface="Candara"/>
                <a:sym typeface="Candara"/>
              </a:rPr>
              <a:t>Apakah anda memahami tujuan </a:t>
            </a:r>
            <a:r>
              <a:rPr lang="en-US" sz="3000" i="1">
                <a:latin typeface="Candara"/>
                <a:ea typeface="Candara"/>
                <a:cs typeface="Candara"/>
                <a:sym typeface="Candara"/>
              </a:rPr>
              <a:t>ice breaking</a:t>
            </a:r>
            <a:r>
              <a:rPr lang="en-US" sz="3000">
                <a:latin typeface="Candara"/>
                <a:ea typeface="Candara"/>
                <a:cs typeface="Candara"/>
                <a:sym typeface="Candara"/>
              </a:rPr>
              <a:t> tadi?</a:t>
            </a:r>
            <a:endParaRPr sz="3000">
              <a:latin typeface="Candara"/>
              <a:ea typeface="Candara"/>
              <a:cs typeface="Candara"/>
              <a:sym typeface="Candara"/>
            </a:endParaRPr>
          </a:p>
          <a:p>
            <a:pPr marL="457200" lvl="0" indent="-419100" algn="just" rtl="0">
              <a:lnSpc>
                <a:spcPct val="115000"/>
              </a:lnSpc>
              <a:spcBef>
                <a:spcPts val="0"/>
              </a:spcBef>
              <a:spcAft>
                <a:spcPts val="0"/>
              </a:spcAft>
              <a:buSzPts val="3000"/>
              <a:buFont typeface="Candara"/>
              <a:buChar char="●"/>
            </a:pPr>
            <a:r>
              <a:rPr lang="en-US" sz="3000">
                <a:latin typeface="Candara"/>
                <a:ea typeface="Candara"/>
                <a:cs typeface="Candara"/>
                <a:sym typeface="Candara"/>
              </a:rPr>
              <a:t>Apakah anda memenuhi tujuan dan durasi </a:t>
            </a:r>
            <a:r>
              <a:rPr lang="en-US" sz="3000" i="1">
                <a:latin typeface="Candara"/>
                <a:ea typeface="Candara"/>
                <a:cs typeface="Candara"/>
                <a:sym typeface="Candara"/>
              </a:rPr>
              <a:t>ice breaking</a:t>
            </a:r>
            <a:r>
              <a:rPr lang="en-US" sz="3000">
                <a:latin typeface="Candara"/>
                <a:ea typeface="Candara"/>
                <a:cs typeface="Candara"/>
                <a:sym typeface="Candara"/>
              </a:rPr>
              <a:t> tadi?</a:t>
            </a:r>
            <a:endParaRPr sz="3000">
              <a:latin typeface="Candara"/>
              <a:ea typeface="Candara"/>
              <a:cs typeface="Candara"/>
              <a:sym typeface="Candara"/>
            </a:endParaRPr>
          </a:p>
          <a:p>
            <a:pPr marL="457200" lvl="0" indent="-419097" algn="just" rtl="0">
              <a:lnSpc>
                <a:spcPct val="115000"/>
              </a:lnSpc>
              <a:spcBef>
                <a:spcPts val="0"/>
              </a:spcBef>
              <a:spcAft>
                <a:spcPts val="0"/>
              </a:spcAft>
              <a:buSzPts val="3000"/>
              <a:buFont typeface="Candara"/>
              <a:buChar char="●"/>
            </a:pPr>
            <a:r>
              <a:rPr lang="en-US" sz="3000">
                <a:latin typeface="Candara"/>
                <a:ea typeface="Candara"/>
                <a:cs typeface="Candara"/>
                <a:sym typeface="Candara"/>
              </a:rPr>
              <a:t>Apa kompetensi yang diperlukan dalam mencapai tujuan ice breaking tadi? </a:t>
            </a:r>
            <a:endParaRPr sz="3000">
              <a:latin typeface="Candara"/>
              <a:ea typeface="Candara"/>
              <a:cs typeface="Candara"/>
              <a:sym typeface="Candara"/>
            </a:endParaRPr>
          </a:p>
          <a:p>
            <a:pPr marL="457200" lvl="0" indent="-419100" algn="just" rtl="0">
              <a:lnSpc>
                <a:spcPct val="115000"/>
              </a:lnSpc>
              <a:spcBef>
                <a:spcPts val="0"/>
              </a:spcBef>
              <a:spcAft>
                <a:spcPts val="0"/>
              </a:spcAft>
              <a:buSzPts val="3000"/>
              <a:buFont typeface="Candara"/>
              <a:buChar char="●"/>
            </a:pPr>
            <a:r>
              <a:rPr lang="en-US" sz="3000">
                <a:latin typeface="Candara"/>
                <a:ea typeface="Candara"/>
                <a:cs typeface="Candara"/>
                <a:sym typeface="Candar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Adakah</a:t>
            </a:r>
            <a:r>
              <a:rPr lang="en-US" sz="3000">
                <a:latin typeface="Candara"/>
                <a:ea typeface="Candara"/>
                <a:cs typeface="Candara"/>
                <a:sym typeface="Candara"/>
              </a:rPr>
              <a:t> kaitannya dengan sesi pemahaman CP hari ini?</a:t>
            </a:r>
            <a:endParaRPr sz="3000">
              <a:latin typeface="Candara"/>
              <a:ea typeface="Candara"/>
              <a:cs typeface="Candara"/>
              <a:sym typeface="Candara"/>
            </a:endParaRPr>
          </a:p>
          <a:p>
            <a:pPr marL="0" lvl="0" indent="0" algn="just" rtl="0">
              <a:lnSpc>
                <a:spcPct val="115000"/>
              </a:lnSpc>
              <a:spcBef>
                <a:spcPts val="0"/>
              </a:spcBef>
              <a:spcAft>
                <a:spcPts val="0"/>
              </a:spcAft>
              <a:buSzPts val="1800"/>
              <a:buNone/>
            </a:pPr>
            <a:endParaRPr sz="3600" b="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10499d34253_0_20"/>
          <p:cNvSpPr txBox="1">
            <a:spLocks noGrp="1"/>
          </p:cNvSpPr>
          <p:nvPr>
            <p:ph type="title"/>
          </p:nvPr>
        </p:nvSpPr>
        <p:spPr>
          <a:xfrm>
            <a:off x="838101" y="1013234"/>
            <a:ext cx="10515600" cy="1117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Font typeface="Arial"/>
              <a:buNone/>
            </a:pPr>
            <a:r>
              <a:rPr lang="en-US" b="1">
                <a:solidFill>
                  <a:schemeClr val="accent1"/>
                </a:solidFill>
                <a:latin typeface="Candara"/>
                <a:ea typeface="Candara"/>
                <a:cs typeface="Candara"/>
                <a:sym typeface="Candara"/>
              </a:rPr>
              <a:t>Mulai Dari Diri</a:t>
            </a:r>
            <a:endParaRPr b="1">
              <a:solidFill>
                <a:schemeClr val="accent1"/>
              </a:solidFill>
              <a:latin typeface="Candara"/>
              <a:ea typeface="Candara"/>
              <a:cs typeface="Candara"/>
              <a:sym typeface="Candara"/>
            </a:endParaRPr>
          </a:p>
        </p:txBody>
      </p:sp>
      <p:sp>
        <p:nvSpPr>
          <p:cNvPr id="154" name="Google Shape;154;g10499d34253_0_20"/>
          <p:cNvSpPr txBox="1">
            <a:spLocks noGrp="1"/>
          </p:cNvSpPr>
          <p:nvPr>
            <p:ph type="body" idx="1"/>
          </p:nvPr>
        </p:nvSpPr>
        <p:spPr>
          <a:xfrm>
            <a:off x="838200" y="2054828"/>
            <a:ext cx="10515600" cy="3838500"/>
          </a:xfrm>
          <a:prstGeom prst="rect">
            <a:avLst/>
          </a:prstGeom>
          <a:noFill/>
          <a:ln>
            <a:noFill/>
          </a:ln>
        </p:spPr>
        <p:txBody>
          <a:bodyPr spcFirstLastPara="1" wrap="square" lIns="91425" tIns="45700" rIns="91425" bIns="45700" anchor="t" anchorCtr="0">
            <a:noAutofit/>
          </a:bodyPr>
          <a:lstStyle/>
          <a:p>
            <a:pPr marL="457200" lvl="0" indent="-381000" algn="just" rtl="0">
              <a:lnSpc>
                <a:spcPct val="115000"/>
              </a:lnSpc>
              <a:spcBef>
                <a:spcPts val="1200"/>
              </a:spcBef>
              <a:spcAft>
                <a:spcPts val="0"/>
              </a:spcAft>
              <a:buSzPts val="2400"/>
              <a:buFont typeface="Candara"/>
              <a:buChar char="•"/>
            </a:pPr>
            <a:r>
              <a:rPr lang="en-US" sz="2400">
                <a:solidFill>
                  <a:schemeClr val="dk1"/>
                </a:solidFill>
                <a:latin typeface="Candara"/>
                <a:ea typeface="Candara"/>
                <a:cs typeface="Candara"/>
                <a:sym typeface="Candara"/>
              </a:rPr>
              <a:t>Apa saja hal yang anda perhatikan/pertimbangkan sebagai landasan saat merencanakan pembelajaran di kelas?</a:t>
            </a:r>
            <a:endParaRPr sz="2400">
              <a:solidFill>
                <a:schemeClr val="dk1"/>
              </a:solidFill>
              <a:latin typeface="Candara"/>
              <a:ea typeface="Candara"/>
              <a:cs typeface="Candara"/>
              <a:sym typeface="Candara"/>
            </a:endParaRPr>
          </a:p>
          <a:p>
            <a:pPr marL="457200" lvl="0" indent="-381000" algn="just" rtl="0">
              <a:lnSpc>
                <a:spcPct val="115000"/>
              </a:lnSpc>
              <a:spcBef>
                <a:spcPts val="0"/>
              </a:spcBef>
              <a:spcAft>
                <a:spcPts val="0"/>
              </a:spcAft>
              <a:buClr>
                <a:srgbClr val="3C4043"/>
              </a:buClr>
              <a:buSzPts val="2400"/>
              <a:buFont typeface="Candara"/>
              <a:buChar char="•"/>
            </a:pPr>
            <a:r>
              <a:rPr lang="en-US" sz="2400">
                <a:solidFill>
                  <a:schemeClr val="dk1"/>
                </a:solidFill>
                <a:highlight>
                  <a:srgbClr val="FFFFFF"/>
                </a:highlight>
                <a:latin typeface="Candara"/>
                <a:ea typeface="Candara"/>
                <a:cs typeface="Candara"/>
                <a:sym typeface="Candara"/>
              </a:rPr>
              <a:t>Apa  yang selama ini menjadi tujuan besar dari proses pembelajaran siswa yang anda lakukan ?</a:t>
            </a:r>
            <a:endParaRPr sz="2400">
              <a:solidFill>
                <a:schemeClr val="dk1"/>
              </a:solidFill>
              <a:highlight>
                <a:srgbClr val="FFFFFF"/>
              </a:highlight>
              <a:latin typeface="Candara"/>
              <a:ea typeface="Candara"/>
              <a:cs typeface="Candara"/>
              <a:sym typeface="Candara"/>
            </a:endParaRPr>
          </a:p>
          <a:p>
            <a:pPr marL="457200" lvl="0" indent="-381000" algn="just" rtl="0">
              <a:lnSpc>
                <a:spcPct val="150000"/>
              </a:lnSpc>
              <a:spcBef>
                <a:spcPts val="0"/>
              </a:spcBef>
              <a:spcAft>
                <a:spcPts val="0"/>
              </a:spcAft>
              <a:buSzPts val="2400"/>
              <a:buFont typeface="Candara"/>
              <a:buChar char="•"/>
            </a:pPr>
            <a:r>
              <a:rPr lang="en-US" sz="2400">
                <a:latin typeface="Candara"/>
                <a:ea typeface="Candara"/>
                <a:cs typeface="Candara"/>
                <a:sym typeface="Candara"/>
              </a:rPr>
              <a:t>Bagaimana selama ini cara anda mengetahui bahwa siswa  telah memahami apa yang dipelajarinya?</a:t>
            </a:r>
            <a:endParaRPr sz="2400">
              <a:solidFill>
                <a:schemeClr val="dk1"/>
              </a:solidFill>
              <a:latin typeface="Candara"/>
              <a:ea typeface="Candara"/>
              <a:cs typeface="Candara"/>
              <a:sym typeface="Candara"/>
            </a:endParaRPr>
          </a:p>
          <a:p>
            <a:pPr marL="457200" lvl="0" indent="-381000" algn="just" rtl="0">
              <a:lnSpc>
                <a:spcPct val="115000"/>
              </a:lnSpc>
              <a:spcBef>
                <a:spcPts val="0"/>
              </a:spcBef>
              <a:spcAft>
                <a:spcPts val="0"/>
              </a:spcAft>
              <a:buSzPts val="2400"/>
              <a:buFont typeface="Candara"/>
              <a:buChar char="•"/>
            </a:pPr>
            <a:r>
              <a:rPr lang="en-US" sz="2400">
                <a:solidFill>
                  <a:schemeClr val="dk1"/>
                </a:solidFill>
                <a:latin typeface="Candara"/>
                <a:ea typeface="Candara"/>
                <a:cs typeface="Candara"/>
                <a:sym typeface="Candara"/>
              </a:rPr>
              <a:t>Bagaimana selama ini anda mendorong siswa untuk membentuk pemahamannya sendiri melalui pengalaman-pengalaman yang nyata dan relevan dengan hidupnya sehari-hari?</a:t>
            </a:r>
            <a:endParaRPr sz="2400">
              <a:solidFill>
                <a:schemeClr val="dk1"/>
              </a:solidFill>
              <a:latin typeface="Candara"/>
              <a:ea typeface="Candara"/>
              <a:cs typeface="Candara"/>
              <a:sym typeface="Candara"/>
            </a:endParaRPr>
          </a:p>
          <a:p>
            <a:pPr marL="0" lvl="0" indent="0" algn="just" rtl="0">
              <a:lnSpc>
                <a:spcPct val="115000"/>
              </a:lnSpc>
              <a:spcBef>
                <a:spcPts val="0"/>
              </a:spcBef>
              <a:spcAft>
                <a:spcPts val="0"/>
              </a:spcAft>
              <a:buSzPts val="1800"/>
              <a:buNone/>
            </a:pPr>
            <a:endParaRPr sz="3000">
              <a:latin typeface="Candara"/>
              <a:ea typeface="Candara"/>
              <a:cs typeface="Candara"/>
              <a:sym typeface="Candar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10499d34253_0_15"/>
          <p:cNvSpPr txBox="1">
            <a:spLocks noGrp="1"/>
          </p:cNvSpPr>
          <p:nvPr>
            <p:ph type="title"/>
          </p:nvPr>
        </p:nvSpPr>
        <p:spPr>
          <a:xfrm>
            <a:off x="831850" y="1259575"/>
            <a:ext cx="4853700" cy="30543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6000"/>
              <a:buNone/>
            </a:pPr>
            <a:r>
              <a:rPr lang="en-US" b="1">
                <a:solidFill>
                  <a:schemeClr val="accent1"/>
                </a:solidFill>
                <a:latin typeface="Candara"/>
                <a:ea typeface="Candara"/>
                <a:cs typeface="Candara"/>
                <a:sym typeface="Candar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Eksplorasi</a:t>
            </a:r>
            <a:endParaRPr b="1">
              <a:solidFill>
                <a:schemeClr val="accent1"/>
              </a:solidFill>
              <a:latin typeface="Candara"/>
              <a:ea typeface="Candara"/>
              <a:cs typeface="Candara"/>
              <a:sym typeface="Candar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endParaRPr>
          </a:p>
          <a:p>
            <a:pPr marL="0" lvl="0" indent="0" algn="l" rtl="0">
              <a:lnSpc>
                <a:spcPct val="90000"/>
              </a:lnSpc>
              <a:spcBef>
                <a:spcPts val="0"/>
              </a:spcBef>
              <a:spcAft>
                <a:spcPts val="0"/>
              </a:spcAft>
              <a:buSzPts val="6000"/>
              <a:buNone/>
            </a:pPr>
            <a:r>
              <a:rPr lang="en-US" b="1">
                <a:solidFill>
                  <a:schemeClr val="accent1"/>
                </a:solidFill>
                <a:latin typeface="Candara"/>
                <a:ea typeface="Candara"/>
                <a:cs typeface="Candara"/>
                <a:sym typeface="Candara"/>
              </a:rPr>
              <a:t>Konsep</a:t>
            </a:r>
            <a:endParaRPr b="1">
              <a:solidFill>
                <a:schemeClr val="accent1"/>
              </a:solidFill>
              <a:latin typeface="Candara"/>
              <a:ea typeface="Candara"/>
              <a:cs typeface="Candara"/>
              <a:sym typeface="Candara"/>
            </a:endParaRPr>
          </a:p>
        </p:txBody>
      </p:sp>
    </p:spTree>
  </p:cSld>
  <p:clrMapOvr>
    <a:masterClrMapping/>
  </p:clrMapOvr>
</p:sld>
</file>

<file path=ppt/theme/theme1.xml><?xml version="1.0" encoding="utf-8"?>
<a:theme xmlns:a="http://schemas.openxmlformats.org/drawingml/2006/main" name="Tema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TotalTime>
  <Words>5119</Words>
  <Application>Microsoft Office PowerPoint</Application>
  <PresentationFormat>Custom</PresentationFormat>
  <Paragraphs>436</Paragraphs>
  <Slides>51</Slides>
  <Notes>51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51</vt:i4>
      </vt:variant>
    </vt:vector>
  </HeadingPairs>
  <TitlesOfParts>
    <vt:vector size="59" baseType="lpstr">
      <vt:lpstr>Arial</vt:lpstr>
      <vt:lpstr>Candara</vt:lpstr>
      <vt:lpstr>Noto Sans Symbols</vt:lpstr>
      <vt:lpstr>Source Sans Pro</vt:lpstr>
      <vt:lpstr>Roboto</vt:lpstr>
      <vt:lpstr>Calibri</vt:lpstr>
      <vt:lpstr>Nunito</vt:lpstr>
      <vt:lpstr>Tema Office</vt:lpstr>
      <vt:lpstr>Capaian Pembelajaran</vt:lpstr>
      <vt:lpstr>Agenda</vt:lpstr>
      <vt:lpstr>Perkenalan</vt:lpstr>
      <vt:lpstr>KESEPAKATAN KELAS</vt:lpstr>
      <vt:lpstr>ICE BREAKING</vt:lpstr>
      <vt:lpstr>PowerPoint Presentation</vt:lpstr>
      <vt:lpstr>Debrief</vt:lpstr>
      <vt:lpstr>Mulai Dari Diri</vt:lpstr>
      <vt:lpstr>Eksplorasi Konsep</vt:lpstr>
      <vt:lpstr>PowerPoint Presentation</vt:lpstr>
      <vt:lpstr>PowerPoint Presentation</vt:lpstr>
      <vt:lpstr> Pengertian CP</vt:lpstr>
      <vt:lpstr>PowerPoint Presentation</vt:lpstr>
      <vt:lpstr>CP dan strategi mencapai CP menggunakan  Kerangka Kerja Understanding by Design</vt:lpstr>
      <vt:lpstr>CP disusun menggunakan  metode Backward Design</vt:lpstr>
      <vt:lpstr>Identifikasi hasil yang diinginkan - CP, TP dan ATP</vt:lpstr>
      <vt:lpstr>PowerPoint Presentation</vt:lpstr>
      <vt:lpstr>PowerPoint Presentation</vt:lpstr>
      <vt:lpstr>CP dirumuskan dalam bentuk Fase, bukan per tahun CP selalu berpusat pada siswa, bukan pada ketuntasan materi </vt:lpstr>
      <vt:lpstr>PowerPoint Presentation</vt:lpstr>
      <vt:lpstr>Elemen Dalam CP</vt:lpstr>
      <vt:lpstr>Elemen dalam CP</vt:lpstr>
      <vt:lpstr>Contoh Capaian Pembelajaran: Matematika</vt:lpstr>
      <vt:lpstr>Contoh: Elemen CP mapel Matematika</vt:lpstr>
      <vt:lpstr>Contoh: Elemen CP mapel Matematika</vt:lpstr>
      <vt:lpstr>Bentuk Pemahaman  Dalam CP</vt:lpstr>
      <vt:lpstr>PowerPoint Presentation</vt:lpstr>
      <vt:lpstr>PowerPoint Presentation</vt:lpstr>
      <vt:lpstr>Contoh Bentuk Pemahaman Dalam CP Bahasa Indonesia Fase E elemen Menyimak </vt:lpstr>
      <vt:lpstr>Contoh Bentuk Pemahaman Dalam CP Seni Tari Fase F elemen Menciptakan </vt:lpstr>
      <vt:lpstr>Contoh Bentuk Pemahaman Dalam CP Dasar-dasar Agribisnis Perikanan Fase E elemen Proses bisnis secara menyeluruh di bidang agribisnis perikanan </vt:lpstr>
      <vt:lpstr>PowerPoint Presentation</vt:lpstr>
      <vt:lpstr>Ruang Kolaborasi</vt:lpstr>
      <vt:lpstr>PowerPoint Presentation</vt:lpstr>
      <vt:lpstr>Diskusi Kelompok (40 menit)</vt:lpstr>
      <vt:lpstr>PowerPoint Presentation</vt:lpstr>
      <vt:lpstr>Refleksi Terbimbing</vt:lpstr>
      <vt:lpstr>PowerPoint Presentation</vt:lpstr>
      <vt:lpstr>PowerPoint Presentation</vt:lpstr>
      <vt:lpstr>Demonstrasi Kontekstual</vt:lpstr>
      <vt:lpstr>Pemahaman CP Mata Pelajaran yang Diampu (15 menit)</vt:lpstr>
      <vt:lpstr>Nama: Mata Pelajaran/Fase/Elemen CP :  </vt:lpstr>
      <vt:lpstr>Elaborasi Pemahaman</vt:lpstr>
      <vt:lpstr>PowerPoint Presentation</vt:lpstr>
      <vt:lpstr>PowerPoint Presentation</vt:lpstr>
      <vt:lpstr>PowerPoint Presentation</vt:lpstr>
      <vt:lpstr>PowerPoint Presentation</vt:lpstr>
      <vt:lpstr>PowerPoint Presentation</vt:lpstr>
      <vt:lpstr>Rencana Aksi Nyata</vt:lpstr>
      <vt:lpstr>Rencana Tindak Lanjut</vt:lpstr>
      <vt:lpstr>       Terima Kasih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Capaian Pembelajaran</dc:title>
  <dc:creator>Patrick Samuel</dc:creator>
  <cp:lastModifiedBy>ACER</cp:lastModifiedBy>
  <cp:revision>5</cp:revision>
  <dcterms:created xsi:type="dcterms:W3CDTF">2021-03-23T00:52:12Z</dcterms:created>
  <dcterms:modified xsi:type="dcterms:W3CDTF">2022-06-15T04:15:27Z</dcterms:modified>
</cp:coreProperties>
</file>