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281" r:id="rId3"/>
    <p:sldId id="282" r:id="rId4"/>
    <p:sldId id="283" r:id="rId5"/>
    <p:sldId id="284" r:id="rId6"/>
    <p:sldId id="286" r:id="rId7"/>
    <p:sldId id="287" r:id="rId8"/>
    <p:sldId id="288" r:id="rId9"/>
    <p:sldId id="4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DAF58-792E-45DB-8AED-FF350CB589AF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E3957-A9F0-44D8-89EA-4670B967C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102b84e124e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18" name="Google Shape;718;g102b84e124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g102b84e124e_1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75" name="Google Shape;775;g102b84e124e_1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g102b84e124e_1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g102b84e124e_1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102b84e124e_1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102b84e124e_1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g102b84e124e_1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0" name="Google Shape;900;g102b84e124e_1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g102b84e124e_1_2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1" name="Google Shape;951;g102b84e124e_1_2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102b84e124e_1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0" name="Google Shape;970;g102b84e124e_1_2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102b84e124e_1_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102b84e124e_1_3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Google Shape;4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13" name="Google Shape;4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1944-4690-4225-A20E-2BD2E2CE0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62B53C-4749-44C5-A12E-0A7888010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BC7A-83C9-4359-A002-03885AF34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86EA2-6B4F-45EF-85B5-B4B943BE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1CDE8-E5BA-4847-9B70-A36A41451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0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251F2-FD5A-471F-AB7B-204C805F7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2D6CBB-CFE2-4BF9-A5B6-42F1EC067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373D7-530F-44BB-8FC6-9E13EAC9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959B6-4FE1-4121-9C22-00F4E6E4F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76CA9-5DC0-4A7D-9CE4-F939927C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8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D71A9F-FA4B-475B-B44D-26CD3A6471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F2E84-116E-4798-B492-03E88697F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179C0-3E26-4032-912D-3A67DF1E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94FDA-14D4-4846-9AAF-C81EE14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45921-BF63-4A6E-9DCB-9D1308FD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4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Master">
  <p:cSld name="Title Mast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6299200"/>
            <a:ext cx="12192000" cy="558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2">
            <a:alphaModFix amt="51000"/>
          </a:blip>
          <a:srcRect t="3427" b="3417"/>
          <a:stretch/>
        </p:blipFill>
        <p:spPr>
          <a:xfrm>
            <a:off x="273" y="0"/>
            <a:ext cx="12191729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" name="Google Shape;12;p2"/>
          <p:cNvGrpSpPr/>
          <p:nvPr/>
        </p:nvGrpSpPr>
        <p:grpSpPr>
          <a:xfrm>
            <a:off x="4228803" y="6456"/>
            <a:ext cx="7963200" cy="6858000"/>
            <a:chOff x="4228801" y="7184"/>
            <a:chExt cx="7963200" cy="6858000"/>
          </a:xfrm>
        </p:grpSpPr>
        <p:sp>
          <p:nvSpPr>
            <p:cNvPr id="13" name="Google Shape;13;p2"/>
            <p:cNvSpPr/>
            <p:nvPr/>
          </p:nvSpPr>
          <p:spPr>
            <a:xfrm>
              <a:off x="5691001" y="7184"/>
              <a:ext cx="6501000" cy="684360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51425" tIns="25700" rIns="51425" bIns="2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100"/>
                <a:buFont typeface="Calibri"/>
                <a:buNone/>
              </a:pPr>
              <a:endParaRPr sz="1867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 flipH="1">
              <a:off x="4228801" y="7184"/>
              <a:ext cx="1462200" cy="6858000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51425" tIns="25700" rIns="51425" bIns="2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100"/>
                <a:buFont typeface="Calibri"/>
                <a:buNone/>
              </a:pPr>
              <a:endParaRPr sz="1867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Google Shape;15;p2"/>
          <p:cNvSpPr txBox="1"/>
          <p:nvPr/>
        </p:nvSpPr>
        <p:spPr>
          <a:xfrm>
            <a:off x="5144231" y="2138307"/>
            <a:ext cx="6958000" cy="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00"/>
              <a:buFont typeface="Arial"/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KEMENTERIAN PENDIDIKAN, KEBUDAYAAN, 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00"/>
              <a:buFont typeface="Arial"/>
              <a:buNone/>
            </a:pPr>
            <a:r>
              <a:rPr lang="en" sz="2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RISET, DAN TEKNOLOGI</a:t>
            </a:r>
            <a:endParaRPr sz="14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2" descr="D:\Ade\KEMENDIKBUD\Paparan Menteri\ppt\Gand Design PGRI\33ddc3bc2640689.png"/>
          <p:cNvPicPr preferRelativeResize="0"/>
          <p:nvPr/>
        </p:nvPicPr>
        <p:blipFill rotWithShape="1">
          <a:blip r:embed="rId3">
            <a:alphaModFix/>
          </a:blip>
          <a:srcRect l="6794"/>
          <a:stretch/>
        </p:blipFill>
        <p:spPr>
          <a:xfrm>
            <a:off x="7945475" y="1029264"/>
            <a:ext cx="1462104" cy="110904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5377800" y="3100917"/>
            <a:ext cx="6597600" cy="1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marR="0" lvl="0" indent="-304792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rgbClr val="013066"/>
              </a:buClr>
              <a:buSzPts val="2400"/>
              <a:buFont typeface="Arial"/>
              <a:buNone/>
              <a:defRPr sz="3200" b="1" i="0" u="none" strike="noStrike" cap="none">
                <a:solidFill>
                  <a:srgbClr val="013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507987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74121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57189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377800" y="5232764"/>
            <a:ext cx="6597600" cy="3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marR="0" lvl="0" indent="-304792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rgbClr val="013066"/>
              </a:buClr>
              <a:buSzPts val="1200"/>
              <a:buFont typeface="Arial"/>
              <a:buNone/>
              <a:defRPr sz="1600" b="1" i="0" u="none" strike="noStrike" cap="none">
                <a:solidFill>
                  <a:srgbClr val="0130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219170" marR="0" lvl="1" indent="-507987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828754" marR="0" lvl="2" indent="-474121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438339" marR="0" lvl="3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047924" marR="0" lvl="4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657509" marR="0" lvl="5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4267093" marR="0" lvl="6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876678" marR="0" lvl="7" indent="-457189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5486263" marR="0" lvl="8" indent="-457189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7554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0622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1067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437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4264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924F-E173-4672-829E-83B234CC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3E0A4-578C-4EFE-82DF-DC22775E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1D6AA-804A-4395-B34C-2EFFB135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8825B-6930-41BA-B83B-5468DCB25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77411-6E5F-413C-BE2E-4D0BB259A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37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D6DF3-19AF-409B-86B6-8F3A3F36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77568-A1CE-48E3-8196-68F495483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33C43-460E-4551-9BA6-830DA9378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80DCA-E6EE-45DC-8A01-C8A4781D9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FB081-CDFA-400C-8CF0-8338697A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A2AF1-7B86-4A9A-833A-F6289AB3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18215-0B66-4F34-A034-28DDD2F6E3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AA658-B8E1-4714-8361-DF5F2D768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0D66F-7D15-42F1-A52F-3359694E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B6061-48BA-44F9-AEA6-733D7D10B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A3E93-F295-4C2A-A818-FF433D6EE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0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3445D-D738-477C-ACB0-99710B70C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E333C-533E-4ADC-B9E5-A5240D2AB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AB7E2-B02E-4A73-89C1-EAA170446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13DE63-32D3-4F0B-8731-8D9FED89B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424B83-49BC-4F19-9D44-EF3EF0E380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471A1-C7F8-4E6C-B11D-EC62B541A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A5A43-EE5D-4D24-BA20-6847E6B5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9C9A3B-BD0B-42FD-B57D-01475D904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9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1000A-4416-49E1-80A3-6CEA4DB5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7CFC49-B2CC-4F81-8E38-E559EF24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CFD5E-D31A-4ADE-9B2F-D1ACF5B4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50FCB-5DBD-4A7C-82EB-31CA4344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6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E7E974-0382-43B0-91D3-148C0990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5AC19E-58E7-4C65-88CF-78F28244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F2868-E5B1-4625-9888-83C63DF1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61498-8107-4C1D-A5A4-652E48980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E0905-0ED7-4CBE-B4A5-020E73E42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B412D-22C8-4581-93B7-004E3C6A6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8DFBF-4A43-44EC-B15A-27A0B7A3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6CF3C9-6E10-4124-A69E-CFDA0321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790A4-CBC7-4337-AF18-C04217389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8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8C3DF-C4B8-4F21-824C-D281E5A8F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DB0908-0D86-4DF8-AA72-BEDDA517C2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46F19-8BE1-443C-BA27-75512732F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F2A64-560F-4914-A8DF-047E13E9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AA12E-99C5-46C1-AE6C-DFC59326D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19918-3E1C-4D87-BD63-3A014230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0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FC5FF1-8C2E-4BD4-B319-5204A90E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EEE7C-B386-4735-9C06-A474F09EF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0354A-FE95-4473-BCFA-34A1B398F4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8D2D6-A95D-497A-A223-987BCAE35CEB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D2508-147D-41A2-B887-D89E991E6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273AB-E710-4EED-94A5-FA02F2C57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E267F-EE57-4BFC-AD06-06D659D0B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1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115"/>
          <p:cNvSpPr txBox="1">
            <a:spLocks noGrp="1"/>
          </p:cNvSpPr>
          <p:nvPr>
            <p:ph type="body" idx="1"/>
          </p:nvPr>
        </p:nvSpPr>
        <p:spPr>
          <a:xfrm>
            <a:off x="5262800" y="3428996"/>
            <a:ext cx="6827600" cy="1457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1600"/>
              </a:spcAft>
              <a:buSzPts val="2100"/>
            </a:pPr>
            <a:r>
              <a:rPr lang="en" sz="3067" dirty="0"/>
              <a:t>Kerangka</a:t>
            </a:r>
          </a:p>
          <a:p>
            <a:pPr marL="0" indent="0">
              <a:spcBef>
                <a:spcPts val="0"/>
              </a:spcBef>
              <a:spcAft>
                <a:spcPts val="1600"/>
              </a:spcAft>
              <a:buSzPts val="2100"/>
            </a:pPr>
            <a:r>
              <a:rPr lang="en-US" sz="3067" dirty="0"/>
              <a:t>d</a:t>
            </a:r>
            <a:r>
              <a:rPr lang="en" sz="3067" dirty="0"/>
              <a:t>an</a:t>
            </a:r>
          </a:p>
          <a:p>
            <a:pPr marL="0" indent="0">
              <a:spcBef>
                <a:spcPts val="0"/>
              </a:spcBef>
              <a:spcAft>
                <a:spcPts val="1600"/>
              </a:spcAft>
              <a:buSzPts val="2100"/>
            </a:pPr>
            <a:r>
              <a:rPr lang="en" sz="3067" dirty="0"/>
              <a:t>Struktur Profil Pendidikan</a:t>
            </a:r>
            <a:endParaRPr sz="3067" dirty="0"/>
          </a:p>
        </p:txBody>
      </p:sp>
      <p:sp>
        <p:nvSpPr>
          <p:cNvPr id="721" name="Google Shape;721;p115"/>
          <p:cNvSpPr txBox="1">
            <a:spLocks noGrp="1"/>
          </p:cNvSpPr>
          <p:nvPr>
            <p:ph type="body" idx="2"/>
          </p:nvPr>
        </p:nvSpPr>
        <p:spPr>
          <a:xfrm>
            <a:off x="5492800" y="6186867"/>
            <a:ext cx="6597600" cy="306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1600"/>
              </a:spcAft>
            </a:pPr>
            <a:r>
              <a:rPr lang="en" sz="1467" dirty="0"/>
              <a:t>2022</a:t>
            </a:r>
            <a:endParaRPr sz="1467" dirty="0"/>
          </a:p>
        </p:txBody>
      </p:sp>
      <p:sp>
        <p:nvSpPr>
          <p:cNvPr id="722" name="Google Shape;722;p115"/>
          <p:cNvSpPr txBox="1"/>
          <p:nvPr/>
        </p:nvSpPr>
        <p:spPr>
          <a:xfrm>
            <a:off x="5118800" y="5562767"/>
            <a:ext cx="7115600" cy="4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lnSpc>
                <a:spcPct val="91250"/>
              </a:lnSpc>
              <a:buClr>
                <a:srgbClr val="000000"/>
              </a:buClr>
              <a:buSzPts val="1200"/>
            </a:pPr>
            <a:endParaRPr sz="1600" b="1">
              <a:solidFill>
                <a:srgbClr val="01306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120"/>
          <p:cNvSpPr txBox="1"/>
          <p:nvPr/>
        </p:nvSpPr>
        <p:spPr>
          <a:xfrm>
            <a:off x="0" y="1"/>
            <a:ext cx="12192000" cy="8309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2400" b="1">
                <a:solidFill>
                  <a:schemeClr val="lt1"/>
                </a:solidFill>
              </a:rPr>
              <a:t>Profil Pendidikan merupakan laporan komprehensif yang dihasilkan oleh Kemendikbud Ristek sebagai bagian dari proses Evaluasi Sistem Pendidikan </a:t>
            </a:r>
            <a:endParaRPr sz="2400" b="1">
              <a:solidFill>
                <a:schemeClr val="lt1"/>
              </a:solidFill>
            </a:endParaRPr>
          </a:p>
        </p:txBody>
      </p:sp>
      <p:sp>
        <p:nvSpPr>
          <p:cNvPr id="778" name="Google Shape;778;p120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/>
          </a:p>
        </p:txBody>
      </p:sp>
      <p:sp>
        <p:nvSpPr>
          <p:cNvPr id="779" name="Google Shape;779;p120"/>
          <p:cNvSpPr/>
          <p:nvPr/>
        </p:nvSpPr>
        <p:spPr>
          <a:xfrm>
            <a:off x="9097100" y="3069900"/>
            <a:ext cx="2513200" cy="1330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61925" dir="36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0" name="Google Shape;780;p120"/>
          <p:cNvSpPr/>
          <p:nvPr/>
        </p:nvSpPr>
        <p:spPr>
          <a:xfrm>
            <a:off x="5814000" y="3069900"/>
            <a:ext cx="2299600" cy="1330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61925" dir="378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1" name="Google Shape;781;p120"/>
          <p:cNvSpPr/>
          <p:nvPr/>
        </p:nvSpPr>
        <p:spPr>
          <a:xfrm>
            <a:off x="3396584" y="3069900"/>
            <a:ext cx="1330000" cy="1330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61925" dir="36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2" name="Google Shape;782;p120"/>
          <p:cNvSpPr/>
          <p:nvPr/>
        </p:nvSpPr>
        <p:spPr>
          <a:xfrm>
            <a:off x="983633" y="3069900"/>
            <a:ext cx="1330000" cy="13300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61925" dir="36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3" name="Google Shape;783;p120"/>
          <p:cNvSpPr txBox="1">
            <a:spLocks noGrp="1"/>
          </p:cNvSpPr>
          <p:nvPr>
            <p:ph type="body" idx="1"/>
          </p:nvPr>
        </p:nvSpPr>
        <p:spPr>
          <a:xfrm>
            <a:off x="336000" y="664251"/>
            <a:ext cx="11520000" cy="13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" sz="2000" dirty="0"/>
              <a:t>Evaluasi Sistem Pendidikan telah diatur dalam Peraturan Pemerintah No. 57 tahun 2021.</a:t>
            </a:r>
            <a:endParaRPr sz="2000" dirty="0"/>
          </a:p>
          <a:p>
            <a:pPr marL="0" indent="0">
              <a:spcBef>
                <a:spcPts val="0"/>
              </a:spcBef>
              <a:buNone/>
            </a:pPr>
            <a:r>
              <a:rPr lang="en" sz="2000" dirty="0"/>
              <a:t>Evaluasi Sistem Pendidikan bertujuan untuk mengevaluasi kualitas dan pemerataan layanan pendidikan anak usia dini, pendidikan dasar, pendidikan menengah  dan pendidikan tinggi.</a:t>
            </a:r>
            <a:endParaRPr sz="2000" dirty="0"/>
          </a:p>
        </p:txBody>
      </p:sp>
      <p:sp>
        <p:nvSpPr>
          <p:cNvPr id="784" name="Google Shape;784;p120"/>
          <p:cNvSpPr txBox="1"/>
          <p:nvPr/>
        </p:nvSpPr>
        <p:spPr>
          <a:xfrm>
            <a:off x="914433" y="3268434"/>
            <a:ext cx="14684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000" dirty="0"/>
              <a:t>Layanan pendidikan</a:t>
            </a:r>
            <a:endParaRPr sz="2000" dirty="0"/>
          </a:p>
        </p:txBody>
      </p:sp>
      <p:sp>
        <p:nvSpPr>
          <p:cNvPr id="785" name="Google Shape;785;p120"/>
          <p:cNvSpPr txBox="1"/>
          <p:nvPr/>
        </p:nvSpPr>
        <p:spPr>
          <a:xfrm>
            <a:off x="3327384" y="3180701"/>
            <a:ext cx="14684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000" dirty="0"/>
              <a:t>Evaluasi Sistem Pendidikan</a:t>
            </a:r>
            <a:endParaRPr sz="2000" dirty="0"/>
          </a:p>
        </p:txBody>
      </p:sp>
      <p:sp>
        <p:nvSpPr>
          <p:cNvPr id="786" name="Google Shape;786;p120"/>
          <p:cNvSpPr/>
          <p:nvPr/>
        </p:nvSpPr>
        <p:spPr>
          <a:xfrm>
            <a:off x="2553867" y="3324500"/>
            <a:ext cx="637200" cy="820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7" name="Google Shape;787;p120"/>
          <p:cNvSpPr/>
          <p:nvPr/>
        </p:nvSpPr>
        <p:spPr>
          <a:xfrm>
            <a:off x="4932100" y="3324500"/>
            <a:ext cx="676400" cy="82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88" name="Google Shape;788;p120"/>
          <p:cNvSpPr txBox="1"/>
          <p:nvPr/>
        </p:nvSpPr>
        <p:spPr>
          <a:xfrm>
            <a:off x="5809767" y="3180701"/>
            <a:ext cx="23228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000" dirty="0"/>
              <a:t>Laporan komprehensif  layanan pendidikan</a:t>
            </a:r>
            <a:endParaRPr sz="2000" dirty="0"/>
          </a:p>
        </p:txBody>
      </p:sp>
      <p:sp>
        <p:nvSpPr>
          <p:cNvPr id="789" name="Google Shape;789;p120"/>
          <p:cNvSpPr/>
          <p:nvPr/>
        </p:nvSpPr>
        <p:spPr>
          <a:xfrm>
            <a:off x="8369400" y="3324500"/>
            <a:ext cx="676400" cy="82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790" name="Google Shape;790;p120"/>
          <p:cNvSpPr txBox="1"/>
          <p:nvPr/>
        </p:nvSpPr>
        <p:spPr>
          <a:xfrm>
            <a:off x="9097100" y="3037101"/>
            <a:ext cx="26644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228594" indent="-194728">
              <a:buSzPts val="1400"/>
              <a:buChar char="●"/>
            </a:pPr>
            <a:r>
              <a:rPr lang="en" sz="2000" dirty="0"/>
              <a:t>Peningkatan mutu layanan pendidikan</a:t>
            </a:r>
            <a:endParaRPr sz="2000" dirty="0"/>
          </a:p>
          <a:p>
            <a:pPr marL="228594" indent="-194728">
              <a:buSzPts val="1400"/>
              <a:buChar char="●"/>
            </a:pPr>
            <a:r>
              <a:rPr lang="en" sz="2000" dirty="0"/>
              <a:t>Penetapan rapor Pendidikan</a:t>
            </a:r>
            <a:endParaRPr sz="2000" dirty="0"/>
          </a:p>
        </p:txBody>
      </p:sp>
      <p:sp>
        <p:nvSpPr>
          <p:cNvPr id="791" name="Google Shape;791;p120"/>
          <p:cNvSpPr txBox="1"/>
          <p:nvPr/>
        </p:nvSpPr>
        <p:spPr>
          <a:xfrm>
            <a:off x="914433" y="4581200"/>
            <a:ext cx="1932800" cy="1887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121900" bIns="121900" anchor="t" anchorCtr="0">
            <a:spAutoFit/>
          </a:bodyPr>
          <a:lstStyle/>
          <a:p>
            <a:pPr marL="228594" indent="-160863">
              <a:buSzPts val="1000"/>
              <a:buChar char="●"/>
            </a:pPr>
            <a:r>
              <a:rPr lang="en" sz="1333"/>
              <a:t>PAUD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Program kesetaraan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SD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SMP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SMA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SMK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SLB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Pendidikan tinggi</a:t>
            </a:r>
            <a:endParaRPr sz="1333"/>
          </a:p>
        </p:txBody>
      </p:sp>
      <p:sp>
        <p:nvSpPr>
          <p:cNvPr id="792" name="Google Shape;792;p120"/>
          <p:cNvSpPr txBox="1"/>
          <p:nvPr/>
        </p:nvSpPr>
        <p:spPr>
          <a:xfrm>
            <a:off x="3191067" y="4581201"/>
            <a:ext cx="1932800" cy="861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121900" bIns="121900" anchor="t" anchorCtr="0">
            <a:spAutoFit/>
          </a:bodyPr>
          <a:lstStyle/>
          <a:p>
            <a:pPr marL="228594" indent="-160863">
              <a:buSzPts val="1000"/>
              <a:buChar char="●"/>
            </a:pPr>
            <a:r>
              <a:rPr lang="en" sz="1333"/>
              <a:t>Pemerintah pusat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Pemerintah daerah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Lembaga mandiri</a:t>
            </a:r>
            <a:endParaRPr sz="1333"/>
          </a:p>
        </p:txBody>
      </p:sp>
      <p:sp>
        <p:nvSpPr>
          <p:cNvPr id="793" name="Google Shape;793;p120"/>
          <p:cNvSpPr txBox="1"/>
          <p:nvPr/>
        </p:nvSpPr>
        <p:spPr>
          <a:xfrm>
            <a:off x="3095300" y="2052101"/>
            <a:ext cx="2238800" cy="106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121900" bIns="121900" anchor="t" anchorCtr="0">
            <a:spAutoFit/>
          </a:bodyPr>
          <a:lstStyle/>
          <a:p>
            <a:pPr marL="228594" indent="-160863">
              <a:buSzPts val="1000"/>
              <a:buChar char="●"/>
            </a:pPr>
            <a:r>
              <a:rPr lang="en" sz="1333"/>
              <a:t>Asesmen Nasional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Analisis data satuan pendidikan, GTK, dan pemerintah daerah</a:t>
            </a:r>
            <a:endParaRPr sz="1333"/>
          </a:p>
        </p:txBody>
      </p:sp>
      <p:sp>
        <p:nvSpPr>
          <p:cNvPr id="794" name="Google Shape;794;p120"/>
          <p:cNvSpPr txBox="1"/>
          <p:nvPr/>
        </p:nvSpPr>
        <p:spPr>
          <a:xfrm>
            <a:off x="5981667" y="2565367"/>
            <a:ext cx="1932800" cy="451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121900" bIns="121900" anchor="t" anchorCtr="0">
            <a:spAutoFit/>
          </a:bodyPr>
          <a:lstStyle/>
          <a:p>
            <a:pPr marL="228594" indent="-160863">
              <a:buSzPts val="1000"/>
              <a:buChar char="●"/>
            </a:pPr>
            <a:r>
              <a:rPr lang="en" sz="1333"/>
              <a:t>Profil Pendidikan</a:t>
            </a:r>
            <a:endParaRPr sz="1333"/>
          </a:p>
        </p:txBody>
      </p:sp>
      <p:sp>
        <p:nvSpPr>
          <p:cNvPr id="795" name="Google Shape;795;p120"/>
          <p:cNvSpPr txBox="1"/>
          <p:nvPr/>
        </p:nvSpPr>
        <p:spPr>
          <a:xfrm>
            <a:off x="9315967" y="2462767"/>
            <a:ext cx="1932800" cy="656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1900" rIns="121900" bIns="121900" anchor="t" anchorCtr="0">
            <a:spAutoFit/>
          </a:bodyPr>
          <a:lstStyle/>
          <a:p>
            <a:pPr marL="228594" indent="-160863">
              <a:buSzPts val="1000"/>
              <a:buChar char="●"/>
            </a:pPr>
            <a:r>
              <a:rPr lang="en" sz="1333"/>
              <a:t>Perencanaan</a:t>
            </a:r>
            <a:endParaRPr sz="1333"/>
          </a:p>
          <a:p>
            <a:pPr marL="228594" indent="-160863">
              <a:buSzPts val="1000"/>
              <a:buChar char="●"/>
            </a:pPr>
            <a:r>
              <a:rPr lang="en" sz="1333"/>
              <a:t>Pelaksanaan</a:t>
            </a:r>
            <a:endParaRPr sz="1333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121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3</a:t>
            </a:fld>
            <a:endParaRPr/>
          </a:p>
        </p:txBody>
      </p:sp>
      <p:sp>
        <p:nvSpPr>
          <p:cNvPr id="801" name="Google Shape;801;p1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8588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/>
              <a:t>Profil Pendidikan  merupakan laporan hasil evaluasi layanan pendidikan sebagai penyempurnaan rapor mutu sebelumnya</a:t>
            </a:r>
            <a:endParaRPr/>
          </a:p>
          <a:p>
            <a:endParaRPr/>
          </a:p>
        </p:txBody>
      </p:sp>
      <p:sp>
        <p:nvSpPr>
          <p:cNvPr id="802" name="Google Shape;802;p121"/>
          <p:cNvSpPr txBox="1">
            <a:spLocks noGrp="1"/>
          </p:cNvSpPr>
          <p:nvPr>
            <p:ph type="body" idx="1"/>
          </p:nvPr>
        </p:nvSpPr>
        <p:spPr>
          <a:xfrm>
            <a:off x="838200" y="726931"/>
            <a:ext cx="10515600" cy="5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" sz="2000" dirty="0"/>
              <a:t>Profil Pendidikan menjadi:</a:t>
            </a:r>
            <a:endParaRPr sz="2000" dirty="0"/>
          </a:p>
        </p:txBody>
      </p:sp>
      <p:sp>
        <p:nvSpPr>
          <p:cNvPr id="803" name="Google Shape;803;p121"/>
          <p:cNvSpPr/>
          <p:nvPr/>
        </p:nvSpPr>
        <p:spPr>
          <a:xfrm>
            <a:off x="838200" y="1227533"/>
            <a:ext cx="10515600" cy="962800"/>
          </a:xfrm>
          <a:prstGeom prst="roundRect">
            <a:avLst>
              <a:gd name="adj" fmla="val 16667"/>
            </a:avLst>
          </a:prstGeom>
          <a:solidFill>
            <a:srgbClr val="E3EFFB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121"/>
          <p:cNvSpPr/>
          <p:nvPr/>
        </p:nvSpPr>
        <p:spPr>
          <a:xfrm rot="10800000">
            <a:off x="3037056" y="1227539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9803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121"/>
          <p:cNvSpPr/>
          <p:nvPr/>
        </p:nvSpPr>
        <p:spPr>
          <a:xfrm>
            <a:off x="1695853" y="1227595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0000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121"/>
          <p:cNvSpPr/>
          <p:nvPr/>
        </p:nvSpPr>
        <p:spPr>
          <a:xfrm>
            <a:off x="2054351" y="1221333"/>
            <a:ext cx="1127600" cy="975200"/>
          </a:xfrm>
          <a:prstGeom prst="rect">
            <a:avLst/>
          </a:prstGeom>
          <a:solidFill>
            <a:srgbClr val="F1EFF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4800" b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sz="1467"/>
          </a:p>
        </p:txBody>
      </p:sp>
      <p:sp>
        <p:nvSpPr>
          <p:cNvPr id="807" name="Google Shape;807;p121"/>
          <p:cNvSpPr/>
          <p:nvPr/>
        </p:nvSpPr>
        <p:spPr>
          <a:xfrm>
            <a:off x="3520800" y="1291500"/>
            <a:ext cx="77680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r>
              <a:rPr lang="en" sz="2000" b="1" i="1">
                <a:solidFill>
                  <a:srgbClr val="151515"/>
                </a:solidFill>
              </a:rPr>
              <a:t>Single source of truth </a:t>
            </a:r>
            <a:r>
              <a:rPr lang="en" sz="2000">
                <a:solidFill>
                  <a:srgbClr val="151515"/>
                </a:solidFill>
              </a:rPr>
              <a:t>sebagai dasar analisis, perencanaan, dan tindak lanjut peningkatan kualitas pendidikan </a:t>
            </a:r>
            <a:endParaRPr sz="2000"/>
          </a:p>
        </p:txBody>
      </p:sp>
      <p:sp>
        <p:nvSpPr>
          <p:cNvPr id="808" name="Google Shape;808;p121"/>
          <p:cNvSpPr/>
          <p:nvPr/>
        </p:nvSpPr>
        <p:spPr>
          <a:xfrm>
            <a:off x="838200" y="2312756"/>
            <a:ext cx="10515600" cy="962800"/>
          </a:xfrm>
          <a:prstGeom prst="roundRect">
            <a:avLst>
              <a:gd name="adj" fmla="val 16667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9" name="Google Shape;809;p121"/>
          <p:cNvSpPr/>
          <p:nvPr/>
        </p:nvSpPr>
        <p:spPr>
          <a:xfrm rot="10800000">
            <a:off x="3037056" y="2312736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9803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0" name="Google Shape;810;p121"/>
          <p:cNvSpPr/>
          <p:nvPr/>
        </p:nvSpPr>
        <p:spPr>
          <a:xfrm>
            <a:off x="1695853" y="2312756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0000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1" name="Google Shape;811;p121"/>
          <p:cNvSpPr/>
          <p:nvPr/>
        </p:nvSpPr>
        <p:spPr>
          <a:xfrm>
            <a:off x="2054351" y="2303321"/>
            <a:ext cx="1127600" cy="975200"/>
          </a:xfrm>
          <a:prstGeom prst="rect">
            <a:avLst/>
          </a:prstGeom>
          <a:solidFill>
            <a:srgbClr val="F1EFF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4800" b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sz="1467"/>
          </a:p>
        </p:txBody>
      </p:sp>
      <p:sp>
        <p:nvSpPr>
          <p:cNvPr id="812" name="Google Shape;812;p121"/>
          <p:cNvSpPr/>
          <p:nvPr/>
        </p:nvSpPr>
        <p:spPr>
          <a:xfrm>
            <a:off x="838200" y="3391639"/>
            <a:ext cx="10515600" cy="962800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3" name="Google Shape;813;p121"/>
          <p:cNvSpPr/>
          <p:nvPr/>
        </p:nvSpPr>
        <p:spPr>
          <a:xfrm rot="10800000">
            <a:off x="3037056" y="3391620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9803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121"/>
          <p:cNvSpPr/>
          <p:nvPr/>
        </p:nvSpPr>
        <p:spPr>
          <a:xfrm>
            <a:off x="1695853" y="3391639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0000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121"/>
          <p:cNvSpPr/>
          <p:nvPr/>
        </p:nvSpPr>
        <p:spPr>
          <a:xfrm>
            <a:off x="2054351" y="3385327"/>
            <a:ext cx="1127600" cy="975200"/>
          </a:xfrm>
          <a:prstGeom prst="rect">
            <a:avLst/>
          </a:prstGeom>
          <a:solidFill>
            <a:srgbClr val="F1EFF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4800" b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sz="1467"/>
          </a:p>
        </p:txBody>
      </p:sp>
      <p:sp>
        <p:nvSpPr>
          <p:cNvPr id="816" name="Google Shape;816;p121"/>
          <p:cNvSpPr/>
          <p:nvPr/>
        </p:nvSpPr>
        <p:spPr>
          <a:xfrm>
            <a:off x="838200" y="4467499"/>
            <a:ext cx="10515600" cy="9628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Google Shape;817;p121"/>
          <p:cNvSpPr/>
          <p:nvPr/>
        </p:nvSpPr>
        <p:spPr>
          <a:xfrm rot="10800000">
            <a:off x="3037056" y="4467345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9803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8" name="Google Shape;818;p121"/>
          <p:cNvSpPr/>
          <p:nvPr/>
        </p:nvSpPr>
        <p:spPr>
          <a:xfrm>
            <a:off x="1695853" y="4467499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0000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121"/>
          <p:cNvSpPr/>
          <p:nvPr/>
        </p:nvSpPr>
        <p:spPr>
          <a:xfrm>
            <a:off x="2054351" y="4467455"/>
            <a:ext cx="1127600" cy="975200"/>
          </a:xfrm>
          <a:prstGeom prst="rect">
            <a:avLst/>
          </a:prstGeom>
          <a:solidFill>
            <a:srgbClr val="F1EFF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4800" b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sz="1467"/>
          </a:p>
        </p:txBody>
      </p:sp>
      <p:sp>
        <p:nvSpPr>
          <p:cNvPr id="820" name="Google Shape;820;p121"/>
          <p:cNvSpPr/>
          <p:nvPr/>
        </p:nvSpPr>
        <p:spPr>
          <a:xfrm>
            <a:off x="3520667" y="2376581"/>
            <a:ext cx="749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r>
              <a:rPr lang="en" sz="2000" b="1">
                <a:solidFill>
                  <a:srgbClr val="151515"/>
                </a:solidFill>
              </a:rPr>
              <a:t>Terintegrasi </a:t>
            </a:r>
            <a:r>
              <a:rPr lang="en" sz="2000">
                <a:solidFill>
                  <a:srgbClr val="151515"/>
                </a:solidFill>
              </a:rPr>
              <a:t>dengan berbagai sumber data yang objektif dan andal dimana laporan disajikan secara otomatis</a:t>
            </a:r>
            <a:endParaRPr sz="2000">
              <a:solidFill>
                <a:srgbClr val="151515"/>
              </a:solidFill>
            </a:endParaRPr>
          </a:p>
        </p:txBody>
      </p:sp>
      <p:sp>
        <p:nvSpPr>
          <p:cNvPr id="821" name="Google Shape;821;p121"/>
          <p:cNvSpPr/>
          <p:nvPr/>
        </p:nvSpPr>
        <p:spPr>
          <a:xfrm>
            <a:off x="3520800" y="3455497"/>
            <a:ext cx="77680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r>
              <a:rPr lang="en" sz="2000">
                <a:solidFill>
                  <a:srgbClr val="151515"/>
                </a:solidFill>
              </a:rPr>
              <a:t>Instrumen pengukuran untuk </a:t>
            </a:r>
            <a:r>
              <a:rPr lang="en" sz="2000" b="1">
                <a:solidFill>
                  <a:srgbClr val="151515"/>
                </a:solidFill>
              </a:rPr>
              <a:t>evaluasi sistem pendidikan</a:t>
            </a:r>
            <a:r>
              <a:rPr lang="en" sz="2000">
                <a:solidFill>
                  <a:srgbClr val="151515"/>
                </a:solidFill>
              </a:rPr>
              <a:t> secara keseluruhan baik untuk evaluasi internal maupun eksternal</a:t>
            </a:r>
            <a:endParaRPr sz="2000">
              <a:solidFill>
                <a:srgbClr val="151515"/>
              </a:solidFill>
            </a:endParaRPr>
          </a:p>
        </p:txBody>
      </p:sp>
      <p:sp>
        <p:nvSpPr>
          <p:cNvPr id="822" name="Google Shape;822;p121"/>
          <p:cNvSpPr/>
          <p:nvPr/>
        </p:nvSpPr>
        <p:spPr>
          <a:xfrm>
            <a:off x="3520800" y="4531383"/>
            <a:ext cx="749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r>
              <a:rPr lang="en" sz="2000">
                <a:solidFill>
                  <a:srgbClr val="151515"/>
                </a:solidFill>
              </a:rPr>
              <a:t>Alat ukur yang  berorientasi </a:t>
            </a:r>
            <a:r>
              <a:rPr lang="en" sz="2000" b="1">
                <a:solidFill>
                  <a:srgbClr val="151515"/>
                </a:solidFill>
              </a:rPr>
              <a:t>pada mutu dan pemerataan hasil belajar </a:t>
            </a:r>
            <a:r>
              <a:rPr lang="en" sz="2000" i="1">
                <a:solidFill>
                  <a:srgbClr val="151515"/>
                </a:solidFill>
              </a:rPr>
              <a:t>(output)</a:t>
            </a:r>
            <a:endParaRPr sz="2000"/>
          </a:p>
        </p:txBody>
      </p:sp>
      <p:grpSp>
        <p:nvGrpSpPr>
          <p:cNvPr id="823" name="Google Shape;823;p121"/>
          <p:cNvGrpSpPr/>
          <p:nvPr/>
        </p:nvGrpSpPr>
        <p:grpSpPr>
          <a:xfrm>
            <a:off x="1082433" y="1433488"/>
            <a:ext cx="731537" cy="609613"/>
            <a:chOff x="2770052" y="2009628"/>
            <a:chExt cx="327085" cy="277080"/>
          </a:xfrm>
        </p:grpSpPr>
        <p:sp>
          <p:nvSpPr>
            <p:cNvPr id="824" name="Google Shape;824;p121"/>
            <p:cNvSpPr/>
            <p:nvPr/>
          </p:nvSpPr>
          <p:spPr>
            <a:xfrm>
              <a:off x="2770052" y="2023537"/>
              <a:ext cx="327085" cy="263170"/>
            </a:xfrm>
            <a:custGeom>
              <a:avLst/>
              <a:gdLst/>
              <a:ahLst/>
              <a:cxnLst/>
              <a:rect l="l" t="t" r="r" b="b"/>
              <a:pathLst>
                <a:path w="10276" h="8268" extrusionOk="0">
                  <a:moveTo>
                    <a:pt x="6251" y="2267"/>
                  </a:moveTo>
                  <a:lnTo>
                    <a:pt x="7061" y="2541"/>
                  </a:lnTo>
                  <a:cubicBezTo>
                    <a:pt x="7073" y="2544"/>
                    <a:pt x="7086" y="2545"/>
                    <a:pt x="7098" y="2545"/>
                  </a:cubicBezTo>
                  <a:cubicBezTo>
                    <a:pt x="7136" y="2545"/>
                    <a:pt x="7174" y="2532"/>
                    <a:pt x="7192" y="2505"/>
                  </a:cubicBezTo>
                  <a:lnTo>
                    <a:pt x="7454" y="2314"/>
                  </a:lnTo>
                  <a:lnTo>
                    <a:pt x="9240" y="4660"/>
                  </a:lnTo>
                  <a:lnTo>
                    <a:pt x="8978" y="4874"/>
                  </a:lnTo>
                  <a:cubicBezTo>
                    <a:pt x="8966" y="4862"/>
                    <a:pt x="8942" y="4839"/>
                    <a:pt x="8930" y="4839"/>
                  </a:cubicBezTo>
                  <a:lnTo>
                    <a:pt x="5811" y="3148"/>
                  </a:lnTo>
                  <a:lnTo>
                    <a:pt x="5930" y="2969"/>
                  </a:lnTo>
                  <a:cubicBezTo>
                    <a:pt x="5978" y="2898"/>
                    <a:pt x="5966" y="2803"/>
                    <a:pt x="5894" y="2755"/>
                  </a:cubicBezTo>
                  <a:cubicBezTo>
                    <a:pt x="5864" y="2742"/>
                    <a:pt x="5834" y="2735"/>
                    <a:pt x="5806" y="2735"/>
                  </a:cubicBezTo>
                  <a:cubicBezTo>
                    <a:pt x="5756" y="2735"/>
                    <a:pt x="5710" y="2757"/>
                    <a:pt x="5680" y="2803"/>
                  </a:cubicBezTo>
                  <a:lnTo>
                    <a:pt x="5358" y="3326"/>
                  </a:lnTo>
                  <a:cubicBezTo>
                    <a:pt x="5335" y="3350"/>
                    <a:pt x="5323" y="3374"/>
                    <a:pt x="5323" y="3398"/>
                  </a:cubicBezTo>
                  <a:lnTo>
                    <a:pt x="5323" y="4684"/>
                  </a:lnTo>
                  <a:cubicBezTo>
                    <a:pt x="5323" y="4946"/>
                    <a:pt x="5097" y="5172"/>
                    <a:pt x="4835" y="5172"/>
                  </a:cubicBezTo>
                  <a:cubicBezTo>
                    <a:pt x="4561" y="5172"/>
                    <a:pt x="4346" y="4946"/>
                    <a:pt x="4346" y="4684"/>
                  </a:cubicBezTo>
                  <a:lnTo>
                    <a:pt x="4346" y="3410"/>
                  </a:lnTo>
                  <a:lnTo>
                    <a:pt x="4620" y="2267"/>
                  </a:lnTo>
                  <a:close/>
                  <a:moveTo>
                    <a:pt x="2680" y="1767"/>
                  </a:moveTo>
                  <a:lnTo>
                    <a:pt x="2918" y="1898"/>
                  </a:lnTo>
                  <a:lnTo>
                    <a:pt x="941" y="5303"/>
                  </a:lnTo>
                  <a:lnTo>
                    <a:pt x="703" y="5172"/>
                  </a:lnTo>
                  <a:lnTo>
                    <a:pt x="2680" y="1767"/>
                  </a:lnTo>
                  <a:close/>
                  <a:moveTo>
                    <a:pt x="3180" y="4743"/>
                  </a:moveTo>
                  <a:cubicBezTo>
                    <a:pt x="3287" y="4743"/>
                    <a:pt x="3370" y="4779"/>
                    <a:pt x="3442" y="4874"/>
                  </a:cubicBezTo>
                  <a:cubicBezTo>
                    <a:pt x="3561" y="5017"/>
                    <a:pt x="3525" y="5231"/>
                    <a:pt x="3370" y="5339"/>
                  </a:cubicBezTo>
                  <a:lnTo>
                    <a:pt x="2322" y="6112"/>
                  </a:lnTo>
                  <a:cubicBezTo>
                    <a:pt x="2262" y="6150"/>
                    <a:pt x="2194" y="6169"/>
                    <a:pt x="2127" y="6169"/>
                  </a:cubicBezTo>
                  <a:cubicBezTo>
                    <a:pt x="2023" y="6169"/>
                    <a:pt x="1923" y="6123"/>
                    <a:pt x="1858" y="6029"/>
                  </a:cubicBezTo>
                  <a:cubicBezTo>
                    <a:pt x="1751" y="5886"/>
                    <a:pt x="1787" y="5672"/>
                    <a:pt x="1929" y="5565"/>
                  </a:cubicBezTo>
                  <a:lnTo>
                    <a:pt x="2989" y="4803"/>
                  </a:lnTo>
                  <a:cubicBezTo>
                    <a:pt x="3049" y="4755"/>
                    <a:pt x="3120" y="4743"/>
                    <a:pt x="3180" y="4743"/>
                  </a:cubicBezTo>
                  <a:close/>
                  <a:moveTo>
                    <a:pt x="3775" y="5493"/>
                  </a:moveTo>
                  <a:cubicBezTo>
                    <a:pt x="3870" y="5493"/>
                    <a:pt x="3954" y="5553"/>
                    <a:pt x="4013" y="5636"/>
                  </a:cubicBezTo>
                  <a:cubicBezTo>
                    <a:pt x="4132" y="5779"/>
                    <a:pt x="4085" y="5993"/>
                    <a:pt x="3942" y="6089"/>
                  </a:cubicBezTo>
                  <a:lnTo>
                    <a:pt x="3132" y="6708"/>
                  </a:lnTo>
                  <a:cubicBezTo>
                    <a:pt x="3076" y="6745"/>
                    <a:pt x="3013" y="6764"/>
                    <a:pt x="2949" y="6764"/>
                  </a:cubicBezTo>
                  <a:cubicBezTo>
                    <a:pt x="2851" y="6764"/>
                    <a:pt x="2752" y="6718"/>
                    <a:pt x="2680" y="6624"/>
                  </a:cubicBezTo>
                  <a:cubicBezTo>
                    <a:pt x="2572" y="6482"/>
                    <a:pt x="2596" y="6255"/>
                    <a:pt x="2751" y="6148"/>
                  </a:cubicBezTo>
                  <a:lnTo>
                    <a:pt x="3537" y="5589"/>
                  </a:lnTo>
                  <a:cubicBezTo>
                    <a:pt x="3573" y="5565"/>
                    <a:pt x="3596" y="5541"/>
                    <a:pt x="3620" y="5529"/>
                  </a:cubicBezTo>
                  <a:cubicBezTo>
                    <a:pt x="3668" y="5517"/>
                    <a:pt x="3715" y="5493"/>
                    <a:pt x="3775" y="5493"/>
                  </a:cubicBezTo>
                  <a:close/>
                  <a:moveTo>
                    <a:pt x="4359" y="6281"/>
                  </a:moveTo>
                  <a:cubicBezTo>
                    <a:pt x="4454" y="6281"/>
                    <a:pt x="4550" y="6321"/>
                    <a:pt x="4620" y="6398"/>
                  </a:cubicBezTo>
                  <a:cubicBezTo>
                    <a:pt x="4739" y="6553"/>
                    <a:pt x="4704" y="6755"/>
                    <a:pt x="4549" y="6863"/>
                  </a:cubicBezTo>
                  <a:lnTo>
                    <a:pt x="3954" y="7303"/>
                  </a:lnTo>
                  <a:cubicBezTo>
                    <a:pt x="3898" y="7331"/>
                    <a:pt x="3829" y="7358"/>
                    <a:pt x="3767" y="7358"/>
                  </a:cubicBezTo>
                  <a:cubicBezTo>
                    <a:pt x="3749" y="7358"/>
                    <a:pt x="3732" y="7356"/>
                    <a:pt x="3715" y="7351"/>
                  </a:cubicBezTo>
                  <a:cubicBezTo>
                    <a:pt x="3620" y="7339"/>
                    <a:pt x="3549" y="7303"/>
                    <a:pt x="3513" y="7220"/>
                  </a:cubicBezTo>
                  <a:cubicBezTo>
                    <a:pt x="3406" y="7077"/>
                    <a:pt x="3430" y="6863"/>
                    <a:pt x="3584" y="6755"/>
                  </a:cubicBezTo>
                  <a:lnTo>
                    <a:pt x="4144" y="6363"/>
                  </a:lnTo>
                  <a:lnTo>
                    <a:pt x="4168" y="6339"/>
                  </a:lnTo>
                  <a:cubicBezTo>
                    <a:pt x="4226" y="6300"/>
                    <a:pt x="4292" y="6281"/>
                    <a:pt x="4359" y="6281"/>
                  </a:cubicBezTo>
                  <a:close/>
                  <a:moveTo>
                    <a:pt x="2870" y="2553"/>
                  </a:moveTo>
                  <a:lnTo>
                    <a:pt x="3156" y="2707"/>
                  </a:lnTo>
                  <a:cubicBezTo>
                    <a:pt x="3173" y="2725"/>
                    <a:pt x="3197" y="2736"/>
                    <a:pt x="3218" y="2736"/>
                  </a:cubicBezTo>
                  <a:cubicBezTo>
                    <a:pt x="3226" y="2736"/>
                    <a:pt x="3233" y="2734"/>
                    <a:pt x="3239" y="2731"/>
                  </a:cubicBezTo>
                  <a:lnTo>
                    <a:pt x="3942" y="2636"/>
                  </a:lnTo>
                  <a:lnTo>
                    <a:pt x="4192" y="2743"/>
                  </a:lnTo>
                  <a:lnTo>
                    <a:pt x="4049" y="3338"/>
                  </a:lnTo>
                  <a:lnTo>
                    <a:pt x="4049" y="3362"/>
                  </a:lnTo>
                  <a:lnTo>
                    <a:pt x="4049" y="4648"/>
                  </a:lnTo>
                  <a:cubicBezTo>
                    <a:pt x="4049" y="5077"/>
                    <a:pt x="4406" y="5434"/>
                    <a:pt x="4835" y="5434"/>
                  </a:cubicBezTo>
                  <a:cubicBezTo>
                    <a:pt x="5263" y="5434"/>
                    <a:pt x="5620" y="5077"/>
                    <a:pt x="5620" y="4648"/>
                  </a:cubicBezTo>
                  <a:lnTo>
                    <a:pt x="5620" y="3410"/>
                  </a:lnTo>
                  <a:lnTo>
                    <a:pt x="5656" y="3362"/>
                  </a:lnTo>
                  <a:lnTo>
                    <a:pt x="8776" y="5065"/>
                  </a:lnTo>
                  <a:cubicBezTo>
                    <a:pt x="8942" y="5184"/>
                    <a:pt x="9002" y="5374"/>
                    <a:pt x="8907" y="5541"/>
                  </a:cubicBezTo>
                  <a:cubicBezTo>
                    <a:pt x="8850" y="5654"/>
                    <a:pt x="8745" y="5717"/>
                    <a:pt x="8631" y="5717"/>
                  </a:cubicBezTo>
                  <a:cubicBezTo>
                    <a:pt x="8576" y="5717"/>
                    <a:pt x="8520" y="5703"/>
                    <a:pt x="8466" y="5672"/>
                  </a:cubicBezTo>
                  <a:lnTo>
                    <a:pt x="6740" y="4743"/>
                  </a:lnTo>
                  <a:cubicBezTo>
                    <a:pt x="6711" y="4727"/>
                    <a:pt x="6682" y="4719"/>
                    <a:pt x="6655" y="4719"/>
                  </a:cubicBezTo>
                  <a:cubicBezTo>
                    <a:pt x="6603" y="4719"/>
                    <a:pt x="6557" y="4748"/>
                    <a:pt x="6525" y="4803"/>
                  </a:cubicBezTo>
                  <a:cubicBezTo>
                    <a:pt x="6490" y="4874"/>
                    <a:pt x="6513" y="4958"/>
                    <a:pt x="6585" y="5005"/>
                  </a:cubicBezTo>
                  <a:lnTo>
                    <a:pt x="8037" y="5791"/>
                  </a:lnTo>
                  <a:cubicBezTo>
                    <a:pt x="8192" y="5886"/>
                    <a:pt x="8252" y="6077"/>
                    <a:pt x="8168" y="6243"/>
                  </a:cubicBezTo>
                  <a:cubicBezTo>
                    <a:pt x="8104" y="6356"/>
                    <a:pt x="7996" y="6415"/>
                    <a:pt x="7881" y="6415"/>
                  </a:cubicBezTo>
                  <a:cubicBezTo>
                    <a:pt x="7826" y="6415"/>
                    <a:pt x="7770" y="6401"/>
                    <a:pt x="7716" y="6374"/>
                  </a:cubicBezTo>
                  <a:lnTo>
                    <a:pt x="6251" y="5565"/>
                  </a:lnTo>
                  <a:cubicBezTo>
                    <a:pt x="6226" y="5554"/>
                    <a:pt x="6200" y="5548"/>
                    <a:pt x="6175" y="5548"/>
                  </a:cubicBezTo>
                  <a:cubicBezTo>
                    <a:pt x="6120" y="5548"/>
                    <a:pt x="6070" y="5575"/>
                    <a:pt x="6037" y="5624"/>
                  </a:cubicBezTo>
                  <a:cubicBezTo>
                    <a:pt x="5990" y="5708"/>
                    <a:pt x="6025" y="5791"/>
                    <a:pt x="6097" y="5839"/>
                  </a:cubicBezTo>
                  <a:lnTo>
                    <a:pt x="7287" y="6493"/>
                  </a:lnTo>
                  <a:cubicBezTo>
                    <a:pt x="7454" y="6577"/>
                    <a:pt x="7514" y="6779"/>
                    <a:pt x="7418" y="6934"/>
                  </a:cubicBezTo>
                  <a:cubicBezTo>
                    <a:pt x="7360" y="7050"/>
                    <a:pt x="7250" y="7114"/>
                    <a:pt x="7132" y="7114"/>
                  </a:cubicBezTo>
                  <a:cubicBezTo>
                    <a:pt x="7081" y="7114"/>
                    <a:pt x="7028" y="7102"/>
                    <a:pt x="6978" y="7077"/>
                  </a:cubicBezTo>
                  <a:lnTo>
                    <a:pt x="5728" y="6386"/>
                  </a:lnTo>
                  <a:cubicBezTo>
                    <a:pt x="5705" y="6371"/>
                    <a:pt x="5680" y="6365"/>
                    <a:pt x="5655" y="6365"/>
                  </a:cubicBezTo>
                  <a:cubicBezTo>
                    <a:pt x="5601" y="6365"/>
                    <a:pt x="5546" y="6397"/>
                    <a:pt x="5513" y="6446"/>
                  </a:cubicBezTo>
                  <a:cubicBezTo>
                    <a:pt x="5478" y="6517"/>
                    <a:pt x="5501" y="6613"/>
                    <a:pt x="5573" y="6660"/>
                  </a:cubicBezTo>
                  <a:lnTo>
                    <a:pt x="6549" y="7172"/>
                  </a:lnTo>
                  <a:cubicBezTo>
                    <a:pt x="6704" y="7267"/>
                    <a:pt x="6763" y="7458"/>
                    <a:pt x="6680" y="7625"/>
                  </a:cubicBezTo>
                  <a:cubicBezTo>
                    <a:pt x="6616" y="7737"/>
                    <a:pt x="6508" y="7801"/>
                    <a:pt x="6393" y="7801"/>
                  </a:cubicBezTo>
                  <a:cubicBezTo>
                    <a:pt x="6338" y="7801"/>
                    <a:pt x="6282" y="7786"/>
                    <a:pt x="6228" y="7756"/>
                  </a:cubicBezTo>
                  <a:lnTo>
                    <a:pt x="5549" y="7386"/>
                  </a:lnTo>
                  <a:cubicBezTo>
                    <a:pt x="5549" y="7255"/>
                    <a:pt x="5501" y="7101"/>
                    <a:pt x="5406" y="6994"/>
                  </a:cubicBezTo>
                  <a:cubicBezTo>
                    <a:pt x="5299" y="6851"/>
                    <a:pt x="5132" y="6755"/>
                    <a:pt x="4954" y="6744"/>
                  </a:cubicBezTo>
                  <a:lnTo>
                    <a:pt x="4954" y="6696"/>
                  </a:lnTo>
                  <a:cubicBezTo>
                    <a:pt x="4977" y="6541"/>
                    <a:pt x="4930" y="6363"/>
                    <a:pt x="4835" y="6220"/>
                  </a:cubicBezTo>
                  <a:cubicBezTo>
                    <a:pt x="4716" y="6077"/>
                    <a:pt x="4549" y="5982"/>
                    <a:pt x="4370" y="5970"/>
                  </a:cubicBezTo>
                  <a:lnTo>
                    <a:pt x="4370" y="5922"/>
                  </a:lnTo>
                  <a:cubicBezTo>
                    <a:pt x="4406" y="5767"/>
                    <a:pt x="4358" y="5589"/>
                    <a:pt x="4251" y="5446"/>
                  </a:cubicBezTo>
                  <a:cubicBezTo>
                    <a:pt x="4132" y="5303"/>
                    <a:pt x="3965" y="5208"/>
                    <a:pt x="3787" y="5196"/>
                  </a:cubicBezTo>
                  <a:lnTo>
                    <a:pt x="3787" y="5148"/>
                  </a:lnTo>
                  <a:cubicBezTo>
                    <a:pt x="3823" y="4993"/>
                    <a:pt x="3775" y="4815"/>
                    <a:pt x="3668" y="4672"/>
                  </a:cubicBezTo>
                  <a:cubicBezTo>
                    <a:pt x="3547" y="4516"/>
                    <a:pt x="3359" y="4432"/>
                    <a:pt x="3172" y="4432"/>
                  </a:cubicBezTo>
                  <a:cubicBezTo>
                    <a:pt x="3044" y="4432"/>
                    <a:pt x="2917" y="4471"/>
                    <a:pt x="2811" y="4553"/>
                  </a:cubicBezTo>
                  <a:lnTo>
                    <a:pt x="1763" y="5315"/>
                  </a:lnTo>
                  <a:lnTo>
                    <a:pt x="1394" y="5112"/>
                  </a:lnTo>
                  <a:lnTo>
                    <a:pt x="2870" y="2553"/>
                  </a:lnTo>
                  <a:close/>
                  <a:moveTo>
                    <a:pt x="4936" y="7026"/>
                  </a:moveTo>
                  <a:cubicBezTo>
                    <a:pt x="5036" y="7026"/>
                    <a:pt x="5132" y="7070"/>
                    <a:pt x="5204" y="7148"/>
                  </a:cubicBezTo>
                  <a:cubicBezTo>
                    <a:pt x="5251" y="7244"/>
                    <a:pt x="5275" y="7315"/>
                    <a:pt x="5263" y="7398"/>
                  </a:cubicBezTo>
                  <a:cubicBezTo>
                    <a:pt x="5251" y="7494"/>
                    <a:pt x="5204" y="7565"/>
                    <a:pt x="5132" y="7625"/>
                  </a:cubicBezTo>
                  <a:lnTo>
                    <a:pt x="4787" y="7875"/>
                  </a:lnTo>
                  <a:cubicBezTo>
                    <a:pt x="4729" y="7918"/>
                    <a:pt x="4658" y="7940"/>
                    <a:pt x="4588" y="7940"/>
                  </a:cubicBezTo>
                  <a:cubicBezTo>
                    <a:pt x="4487" y="7940"/>
                    <a:pt x="4386" y="7895"/>
                    <a:pt x="4323" y="7803"/>
                  </a:cubicBezTo>
                  <a:cubicBezTo>
                    <a:pt x="4215" y="7660"/>
                    <a:pt x="4251" y="7446"/>
                    <a:pt x="4406" y="7339"/>
                  </a:cubicBezTo>
                  <a:lnTo>
                    <a:pt x="4727" y="7101"/>
                  </a:lnTo>
                  <a:lnTo>
                    <a:pt x="4739" y="7089"/>
                  </a:lnTo>
                  <a:cubicBezTo>
                    <a:pt x="4802" y="7046"/>
                    <a:pt x="4870" y="7026"/>
                    <a:pt x="4936" y="7026"/>
                  </a:cubicBezTo>
                  <a:close/>
                  <a:moveTo>
                    <a:pt x="180" y="0"/>
                  </a:moveTo>
                  <a:cubicBezTo>
                    <a:pt x="125" y="0"/>
                    <a:pt x="69" y="27"/>
                    <a:pt x="36" y="76"/>
                  </a:cubicBezTo>
                  <a:cubicBezTo>
                    <a:pt x="1" y="159"/>
                    <a:pt x="24" y="243"/>
                    <a:pt x="96" y="290"/>
                  </a:cubicBezTo>
                  <a:lnTo>
                    <a:pt x="2382" y="1600"/>
                  </a:lnTo>
                  <a:lnTo>
                    <a:pt x="405" y="5005"/>
                  </a:lnTo>
                  <a:lnTo>
                    <a:pt x="251" y="4922"/>
                  </a:lnTo>
                  <a:cubicBezTo>
                    <a:pt x="221" y="4905"/>
                    <a:pt x="192" y="4897"/>
                    <a:pt x="164" y="4897"/>
                  </a:cubicBezTo>
                  <a:cubicBezTo>
                    <a:pt x="113" y="4897"/>
                    <a:pt x="67" y="4923"/>
                    <a:pt x="36" y="4969"/>
                  </a:cubicBezTo>
                  <a:cubicBezTo>
                    <a:pt x="1" y="5053"/>
                    <a:pt x="24" y="5136"/>
                    <a:pt x="96" y="5184"/>
                  </a:cubicBezTo>
                  <a:lnTo>
                    <a:pt x="882" y="5648"/>
                  </a:lnTo>
                  <a:cubicBezTo>
                    <a:pt x="908" y="5663"/>
                    <a:pt x="934" y="5670"/>
                    <a:pt x="959" y="5670"/>
                  </a:cubicBezTo>
                  <a:cubicBezTo>
                    <a:pt x="1014" y="5670"/>
                    <a:pt x="1063" y="5638"/>
                    <a:pt x="1096" y="5589"/>
                  </a:cubicBezTo>
                  <a:lnTo>
                    <a:pt x="1215" y="5398"/>
                  </a:lnTo>
                  <a:lnTo>
                    <a:pt x="1537" y="5565"/>
                  </a:lnTo>
                  <a:cubicBezTo>
                    <a:pt x="1441" y="5779"/>
                    <a:pt x="1453" y="6029"/>
                    <a:pt x="1584" y="6220"/>
                  </a:cubicBezTo>
                  <a:cubicBezTo>
                    <a:pt x="1703" y="6386"/>
                    <a:pt x="1894" y="6482"/>
                    <a:pt x="2096" y="6482"/>
                  </a:cubicBezTo>
                  <a:cubicBezTo>
                    <a:pt x="2156" y="6482"/>
                    <a:pt x="2227" y="6458"/>
                    <a:pt x="2287" y="6446"/>
                  </a:cubicBezTo>
                  <a:cubicBezTo>
                    <a:pt x="2287" y="6577"/>
                    <a:pt x="2334" y="6720"/>
                    <a:pt x="2406" y="6815"/>
                  </a:cubicBezTo>
                  <a:cubicBezTo>
                    <a:pt x="2525" y="6982"/>
                    <a:pt x="2715" y="7077"/>
                    <a:pt x="2906" y="7077"/>
                  </a:cubicBezTo>
                  <a:cubicBezTo>
                    <a:pt x="2965" y="7077"/>
                    <a:pt x="3049" y="7053"/>
                    <a:pt x="3108" y="7041"/>
                  </a:cubicBezTo>
                  <a:cubicBezTo>
                    <a:pt x="3108" y="7160"/>
                    <a:pt x="3144" y="7291"/>
                    <a:pt x="3227" y="7398"/>
                  </a:cubicBezTo>
                  <a:cubicBezTo>
                    <a:pt x="3323" y="7529"/>
                    <a:pt x="3465" y="7625"/>
                    <a:pt x="3644" y="7648"/>
                  </a:cubicBezTo>
                  <a:cubicBezTo>
                    <a:pt x="3668" y="7648"/>
                    <a:pt x="3715" y="7672"/>
                    <a:pt x="3739" y="7672"/>
                  </a:cubicBezTo>
                  <a:cubicBezTo>
                    <a:pt x="3799" y="7672"/>
                    <a:pt x="3882" y="7648"/>
                    <a:pt x="3942" y="7636"/>
                  </a:cubicBezTo>
                  <a:cubicBezTo>
                    <a:pt x="3942" y="7767"/>
                    <a:pt x="3977" y="7886"/>
                    <a:pt x="4061" y="7994"/>
                  </a:cubicBezTo>
                  <a:cubicBezTo>
                    <a:pt x="4156" y="8125"/>
                    <a:pt x="4299" y="8220"/>
                    <a:pt x="4477" y="8244"/>
                  </a:cubicBezTo>
                  <a:cubicBezTo>
                    <a:pt x="4501" y="8244"/>
                    <a:pt x="4549" y="8267"/>
                    <a:pt x="4573" y="8267"/>
                  </a:cubicBezTo>
                  <a:cubicBezTo>
                    <a:pt x="4716" y="8267"/>
                    <a:pt x="4835" y="8220"/>
                    <a:pt x="4954" y="8148"/>
                  </a:cubicBezTo>
                  <a:lnTo>
                    <a:pt x="5287" y="7886"/>
                  </a:lnTo>
                  <a:cubicBezTo>
                    <a:pt x="5370" y="7827"/>
                    <a:pt x="5430" y="7767"/>
                    <a:pt x="5466" y="7684"/>
                  </a:cubicBezTo>
                  <a:lnTo>
                    <a:pt x="6085" y="8029"/>
                  </a:lnTo>
                  <a:cubicBezTo>
                    <a:pt x="6168" y="8077"/>
                    <a:pt x="6275" y="8101"/>
                    <a:pt x="6382" y="8101"/>
                  </a:cubicBezTo>
                  <a:cubicBezTo>
                    <a:pt x="6442" y="8101"/>
                    <a:pt x="6501" y="8089"/>
                    <a:pt x="6561" y="8077"/>
                  </a:cubicBezTo>
                  <a:cubicBezTo>
                    <a:pt x="6716" y="8029"/>
                    <a:pt x="6859" y="7922"/>
                    <a:pt x="6930" y="7779"/>
                  </a:cubicBezTo>
                  <a:cubicBezTo>
                    <a:pt x="6990" y="7648"/>
                    <a:pt x="7013" y="7529"/>
                    <a:pt x="7002" y="7398"/>
                  </a:cubicBezTo>
                  <a:cubicBezTo>
                    <a:pt x="7049" y="7398"/>
                    <a:pt x="7073" y="7422"/>
                    <a:pt x="7121" y="7422"/>
                  </a:cubicBezTo>
                  <a:cubicBezTo>
                    <a:pt x="7347" y="7422"/>
                    <a:pt x="7573" y="7303"/>
                    <a:pt x="7668" y="7089"/>
                  </a:cubicBezTo>
                  <a:cubicBezTo>
                    <a:pt x="7728" y="6970"/>
                    <a:pt x="7764" y="6839"/>
                    <a:pt x="7752" y="6720"/>
                  </a:cubicBezTo>
                  <a:cubicBezTo>
                    <a:pt x="7787" y="6720"/>
                    <a:pt x="7823" y="6732"/>
                    <a:pt x="7871" y="6732"/>
                  </a:cubicBezTo>
                  <a:cubicBezTo>
                    <a:pt x="8085" y="6732"/>
                    <a:pt x="8311" y="6613"/>
                    <a:pt x="8418" y="6410"/>
                  </a:cubicBezTo>
                  <a:cubicBezTo>
                    <a:pt x="8478" y="6291"/>
                    <a:pt x="8502" y="6172"/>
                    <a:pt x="8490" y="6029"/>
                  </a:cubicBezTo>
                  <a:cubicBezTo>
                    <a:pt x="8537" y="6029"/>
                    <a:pt x="8561" y="6053"/>
                    <a:pt x="8609" y="6053"/>
                  </a:cubicBezTo>
                  <a:cubicBezTo>
                    <a:pt x="8668" y="6053"/>
                    <a:pt x="8728" y="6029"/>
                    <a:pt x="8787" y="6017"/>
                  </a:cubicBezTo>
                  <a:cubicBezTo>
                    <a:pt x="8954" y="5970"/>
                    <a:pt x="9085" y="5874"/>
                    <a:pt x="9157" y="5720"/>
                  </a:cubicBezTo>
                  <a:cubicBezTo>
                    <a:pt x="9240" y="5577"/>
                    <a:pt x="9264" y="5410"/>
                    <a:pt x="9204" y="5243"/>
                  </a:cubicBezTo>
                  <a:cubicBezTo>
                    <a:pt x="9192" y="5196"/>
                    <a:pt x="9180" y="5172"/>
                    <a:pt x="9157" y="5136"/>
                  </a:cubicBezTo>
                  <a:lnTo>
                    <a:pt x="9430" y="4946"/>
                  </a:lnTo>
                  <a:lnTo>
                    <a:pt x="9561" y="5124"/>
                  </a:lnTo>
                  <a:cubicBezTo>
                    <a:pt x="9591" y="5161"/>
                    <a:pt x="9644" y="5180"/>
                    <a:pt x="9694" y="5180"/>
                  </a:cubicBezTo>
                  <a:cubicBezTo>
                    <a:pt x="9724" y="5180"/>
                    <a:pt x="9753" y="5173"/>
                    <a:pt x="9776" y="5160"/>
                  </a:cubicBezTo>
                  <a:lnTo>
                    <a:pt x="10192" y="4827"/>
                  </a:lnTo>
                  <a:cubicBezTo>
                    <a:pt x="10264" y="4743"/>
                    <a:pt x="10276" y="4648"/>
                    <a:pt x="10240" y="4577"/>
                  </a:cubicBezTo>
                  <a:cubicBezTo>
                    <a:pt x="10210" y="4539"/>
                    <a:pt x="10157" y="4521"/>
                    <a:pt x="10107" y="4521"/>
                  </a:cubicBezTo>
                  <a:cubicBezTo>
                    <a:pt x="10077" y="4521"/>
                    <a:pt x="10048" y="4527"/>
                    <a:pt x="10026" y="4541"/>
                  </a:cubicBezTo>
                  <a:lnTo>
                    <a:pt x="9728" y="4779"/>
                  </a:lnTo>
                  <a:lnTo>
                    <a:pt x="7347" y="1671"/>
                  </a:lnTo>
                  <a:lnTo>
                    <a:pt x="8704" y="790"/>
                  </a:lnTo>
                  <a:cubicBezTo>
                    <a:pt x="8776" y="755"/>
                    <a:pt x="8787" y="659"/>
                    <a:pt x="8752" y="588"/>
                  </a:cubicBezTo>
                  <a:cubicBezTo>
                    <a:pt x="8721" y="542"/>
                    <a:pt x="8670" y="516"/>
                    <a:pt x="8619" y="516"/>
                  </a:cubicBezTo>
                  <a:cubicBezTo>
                    <a:pt x="8591" y="516"/>
                    <a:pt x="8563" y="523"/>
                    <a:pt x="8537" y="540"/>
                  </a:cubicBezTo>
                  <a:lnTo>
                    <a:pt x="7049" y="1493"/>
                  </a:lnTo>
                  <a:cubicBezTo>
                    <a:pt x="6978" y="1540"/>
                    <a:pt x="6966" y="1648"/>
                    <a:pt x="7002" y="1719"/>
                  </a:cubicBezTo>
                  <a:lnTo>
                    <a:pt x="7275" y="2076"/>
                  </a:lnTo>
                  <a:lnTo>
                    <a:pt x="7085" y="2219"/>
                  </a:lnTo>
                  <a:lnTo>
                    <a:pt x="6311" y="1969"/>
                  </a:lnTo>
                  <a:cubicBezTo>
                    <a:pt x="6287" y="1969"/>
                    <a:pt x="6275" y="1957"/>
                    <a:pt x="6263" y="1957"/>
                  </a:cubicBezTo>
                  <a:lnTo>
                    <a:pt x="4501" y="1957"/>
                  </a:lnTo>
                  <a:cubicBezTo>
                    <a:pt x="4430" y="1957"/>
                    <a:pt x="4370" y="2005"/>
                    <a:pt x="4358" y="2076"/>
                  </a:cubicBezTo>
                  <a:lnTo>
                    <a:pt x="4251" y="2481"/>
                  </a:lnTo>
                  <a:lnTo>
                    <a:pt x="4001" y="2374"/>
                  </a:lnTo>
                  <a:cubicBezTo>
                    <a:pt x="3965" y="2362"/>
                    <a:pt x="3954" y="2362"/>
                    <a:pt x="3930" y="2362"/>
                  </a:cubicBezTo>
                  <a:lnTo>
                    <a:pt x="3227" y="2433"/>
                  </a:lnTo>
                  <a:lnTo>
                    <a:pt x="2989" y="2302"/>
                  </a:lnTo>
                  <a:lnTo>
                    <a:pt x="3215" y="1910"/>
                  </a:lnTo>
                  <a:cubicBezTo>
                    <a:pt x="3251" y="1838"/>
                    <a:pt x="3227" y="1743"/>
                    <a:pt x="3156" y="1707"/>
                  </a:cubicBezTo>
                  <a:lnTo>
                    <a:pt x="251" y="16"/>
                  </a:lnTo>
                  <a:cubicBezTo>
                    <a:pt x="229" y="5"/>
                    <a:pt x="204" y="0"/>
                    <a:pt x="1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5" name="Google Shape;825;p121"/>
            <p:cNvSpPr/>
            <p:nvPr/>
          </p:nvSpPr>
          <p:spPr>
            <a:xfrm>
              <a:off x="3059960" y="2009628"/>
              <a:ext cx="37177" cy="26960"/>
            </a:xfrm>
            <a:custGeom>
              <a:avLst/>
              <a:gdLst/>
              <a:ahLst/>
              <a:cxnLst/>
              <a:rect l="l" t="t" r="r" b="b"/>
              <a:pathLst>
                <a:path w="1168" h="847" extrusionOk="0">
                  <a:moveTo>
                    <a:pt x="999" y="0"/>
                  </a:moveTo>
                  <a:cubicBezTo>
                    <a:pt x="971" y="0"/>
                    <a:pt x="943" y="8"/>
                    <a:pt x="918" y="25"/>
                  </a:cubicBezTo>
                  <a:lnTo>
                    <a:pt x="84" y="561"/>
                  </a:lnTo>
                  <a:cubicBezTo>
                    <a:pt x="13" y="608"/>
                    <a:pt x="1" y="692"/>
                    <a:pt x="37" y="775"/>
                  </a:cubicBezTo>
                  <a:cubicBezTo>
                    <a:pt x="72" y="811"/>
                    <a:pt x="120" y="846"/>
                    <a:pt x="156" y="846"/>
                  </a:cubicBezTo>
                  <a:cubicBezTo>
                    <a:pt x="191" y="846"/>
                    <a:pt x="215" y="823"/>
                    <a:pt x="239" y="811"/>
                  </a:cubicBezTo>
                  <a:lnTo>
                    <a:pt x="1073" y="275"/>
                  </a:lnTo>
                  <a:cubicBezTo>
                    <a:pt x="1156" y="239"/>
                    <a:pt x="1168" y="144"/>
                    <a:pt x="1132" y="72"/>
                  </a:cubicBezTo>
                  <a:cubicBezTo>
                    <a:pt x="1101" y="26"/>
                    <a:pt x="1051" y="0"/>
                    <a:pt x="9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26" name="Google Shape;826;p121"/>
          <p:cNvGrpSpPr/>
          <p:nvPr/>
        </p:nvGrpSpPr>
        <p:grpSpPr>
          <a:xfrm>
            <a:off x="1130319" y="4659483"/>
            <a:ext cx="585204" cy="585228"/>
            <a:chOff x="3094217" y="1976585"/>
            <a:chExt cx="350198" cy="350548"/>
          </a:xfrm>
        </p:grpSpPr>
        <p:sp>
          <p:nvSpPr>
            <p:cNvPr id="827" name="Google Shape;827;p121"/>
            <p:cNvSpPr/>
            <p:nvPr/>
          </p:nvSpPr>
          <p:spPr>
            <a:xfrm>
              <a:off x="3094217" y="2129039"/>
              <a:ext cx="131543" cy="197362"/>
            </a:xfrm>
            <a:custGeom>
              <a:avLst/>
              <a:gdLst/>
              <a:ahLst/>
              <a:cxnLst/>
              <a:rect l="l" t="t" r="r" b="b"/>
              <a:pathLst>
                <a:path w="4133" h="6201" extrusionOk="0">
                  <a:moveTo>
                    <a:pt x="2072" y="345"/>
                  </a:moveTo>
                  <a:cubicBezTo>
                    <a:pt x="2117" y="345"/>
                    <a:pt x="2162" y="348"/>
                    <a:pt x="2203" y="354"/>
                  </a:cubicBezTo>
                  <a:cubicBezTo>
                    <a:pt x="2906" y="414"/>
                    <a:pt x="3454" y="1045"/>
                    <a:pt x="3454" y="1759"/>
                  </a:cubicBezTo>
                  <a:cubicBezTo>
                    <a:pt x="3454" y="2438"/>
                    <a:pt x="3620" y="3069"/>
                    <a:pt x="3751" y="3402"/>
                  </a:cubicBezTo>
                  <a:lnTo>
                    <a:pt x="3751" y="3426"/>
                  </a:lnTo>
                  <a:cubicBezTo>
                    <a:pt x="3608" y="3509"/>
                    <a:pt x="3299" y="3688"/>
                    <a:pt x="2763" y="3807"/>
                  </a:cubicBezTo>
                  <a:lnTo>
                    <a:pt x="2763" y="3759"/>
                  </a:lnTo>
                  <a:lnTo>
                    <a:pt x="2763" y="3438"/>
                  </a:lnTo>
                  <a:cubicBezTo>
                    <a:pt x="2965" y="3319"/>
                    <a:pt x="3144" y="3140"/>
                    <a:pt x="3263" y="2926"/>
                  </a:cubicBezTo>
                  <a:cubicBezTo>
                    <a:pt x="3489" y="2533"/>
                    <a:pt x="3418" y="2021"/>
                    <a:pt x="3073" y="1712"/>
                  </a:cubicBezTo>
                  <a:cubicBezTo>
                    <a:pt x="2834" y="1485"/>
                    <a:pt x="2418" y="1235"/>
                    <a:pt x="1727" y="1235"/>
                  </a:cubicBezTo>
                  <a:cubicBezTo>
                    <a:pt x="1691" y="1235"/>
                    <a:pt x="1644" y="1247"/>
                    <a:pt x="1608" y="1283"/>
                  </a:cubicBezTo>
                  <a:lnTo>
                    <a:pt x="1275" y="1616"/>
                  </a:lnTo>
                  <a:cubicBezTo>
                    <a:pt x="1215" y="1676"/>
                    <a:pt x="1215" y="1783"/>
                    <a:pt x="1275" y="1843"/>
                  </a:cubicBezTo>
                  <a:cubicBezTo>
                    <a:pt x="1304" y="1872"/>
                    <a:pt x="1343" y="1887"/>
                    <a:pt x="1382" y="1887"/>
                  </a:cubicBezTo>
                  <a:cubicBezTo>
                    <a:pt x="1421" y="1887"/>
                    <a:pt x="1459" y="1872"/>
                    <a:pt x="1489" y="1843"/>
                  </a:cubicBezTo>
                  <a:lnTo>
                    <a:pt x="1787" y="1545"/>
                  </a:lnTo>
                  <a:cubicBezTo>
                    <a:pt x="2227" y="1557"/>
                    <a:pt x="2584" y="1700"/>
                    <a:pt x="2846" y="1938"/>
                  </a:cubicBezTo>
                  <a:cubicBezTo>
                    <a:pt x="3073" y="2140"/>
                    <a:pt x="3132" y="2485"/>
                    <a:pt x="2977" y="2747"/>
                  </a:cubicBezTo>
                  <a:cubicBezTo>
                    <a:pt x="2799" y="3081"/>
                    <a:pt x="2441" y="3283"/>
                    <a:pt x="2072" y="3283"/>
                  </a:cubicBezTo>
                  <a:cubicBezTo>
                    <a:pt x="1489" y="3283"/>
                    <a:pt x="1037" y="2831"/>
                    <a:pt x="1037" y="2247"/>
                  </a:cubicBezTo>
                  <a:cubicBezTo>
                    <a:pt x="1037" y="2152"/>
                    <a:pt x="953" y="2081"/>
                    <a:pt x="870" y="2081"/>
                  </a:cubicBezTo>
                  <a:cubicBezTo>
                    <a:pt x="775" y="2081"/>
                    <a:pt x="703" y="2152"/>
                    <a:pt x="703" y="2247"/>
                  </a:cubicBezTo>
                  <a:cubicBezTo>
                    <a:pt x="703" y="2747"/>
                    <a:pt x="989" y="3200"/>
                    <a:pt x="1394" y="3438"/>
                  </a:cubicBezTo>
                  <a:lnTo>
                    <a:pt x="1394" y="3759"/>
                  </a:lnTo>
                  <a:lnTo>
                    <a:pt x="1394" y="3807"/>
                  </a:lnTo>
                  <a:cubicBezTo>
                    <a:pt x="858" y="3688"/>
                    <a:pt x="525" y="3509"/>
                    <a:pt x="394" y="3426"/>
                  </a:cubicBezTo>
                  <a:cubicBezTo>
                    <a:pt x="394" y="3426"/>
                    <a:pt x="382" y="3426"/>
                    <a:pt x="394" y="3402"/>
                  </a:cubicBezTo>
                  <a:cubicBezTo>
                    <a:pt x="525" y="3081"/>
                    <a:pt x="691" y="2438"/>
                    <a:pt x="691" y="1759"/>
                  </a:cubicBezTo>
                  <a:cubicBezTo>
                    <a:pt x="691" y="1045"/>
                    <a:pt x="1239" y="414"/>
                    <a:pt x="1941" y="354"/>
                  </a:cubicBezTo>
                  <a:cubicBezTo>
                    <a:pt x="1983" y="348"/>
                    <a:pt x="2028" y="345"/>
                    <a:pt x="2072" y="345"/>
                  </a:cubicBezTo>
                  <a:close/>
                  <a:moveTo>
                    <a:pt x="2430" y="3581"/>
                  </a:moveTo>
                  <a:lnTo>
                    <a:pt x="2430" y="3783"/>
                  </a:lnTo>
                  <a:cubicBezTo>
                    <a:pt x="2430" y="3974"/>
                    <a:pt x="2537" y="4152"/>
                    <a:pt x="2715" y="4224"/>
                  </a:cubicBezTo>
                  <a:lnTo>
                    <a:pt x="2822" y="4271"/>
                  </a:lnTo>
                  <a:cubicBezTo>
                    <a:pt x="2656" y="4509"/>
                    <a:pt x="2370" y="4676"/>
                    <a:pt x="2072" y="4676"/>
                  </a:cubicBezTo>
                  <a:cubicBezTo>
                    <a:pt x="1775" y="4676"/>
                    <a:pt x="1489" y="4509"/>
                    <a:pt x="1334" y="4271"/>
                  </a:cubicBezTo>
                  <a:lnTo>
                    <a:pt x="1429" y="4224"/>
                  </a:lnTo>
                  <a:cubicBezTo>
                    <a:pt x="1608" y="4140"/>
                    <a:pt x="1715" y="3974"/>
                    <a:pt x="1715" y="3783"/>
                  </a:cubicBezTo>
                  <a:lnTo>
                    <a:pt x="1715" y="3581"/>
                  </a:lnTo>
                  <a:cubicBezTo>
                    <a:pt x="1834" y="3617"/>
                    <a:pt x="1953" y="3628"/>
                    <a:pt x="2072" y="3628"/>
                  </a:cubicBezTo>
                  <a:cubicBezTo>
                    <a:pt x="2191" y="3628"/>
                    <a:pt x="2311" y="3617"/>
                    <a:pt x="2430" y="3581"/>
                  </a:cubicBezTo>
                  <a:close/>
                  <a:moveTo>
                    <a:pt x="2065" y="0"/>
                  </a:moveTo>
                  <a:cubicBezTo>
                    <a:pt x="2010" y="0"/>
                    <a:pt x="1953" y="3"/>
                    <a:pt x="1894" y="9"/>
                  </a:cubicBezTo>
                  <a:cubicBezTo>
                    <a:pt x="1037" y="92"/>
                    <a:pt x="346" y="842"/>
                    <a:pt x="346" y="1735"/>
                  </a:cubicBezTo>
                  <a:cubicBezTo>
                    <a:pt x="346" y="2378"/>
                    <a:pt x="203" y="2962"/>
                    <a:pt x="60" y="3271"/>
                  </a:cubicBezTo>
                  <a:cubicBezTo>
                    <a:pt x="1" y="3426"/>
                    <a:pt x="48" y="3581"/>
                    <a:pt x="179" y="3676"/>
                  </a:cubicBezTo>
                  <a:cubicBezTo>
                    <a:pt x="310" y="3759"/>
                    <a:pt x="584" y="3926"/>
                    <a:pt x="1013" y="4045"/>
                  </a:cubicBezTo>
                  <a:lnTo>
                    <a:pt x="382" y="4379"/>
                  </a:lnTo>
                  <a:cubicBezTo>
                    <a:pt x="144" y="4498"/>
                    <a:pt x="1" y="4712"/>
                    <a:pt x="1" y="4986"/>
                  </a:cubicBezTo>
                  <a:lnTo>
                    <a:pt x="1" y="6045"/>
                  </a:lnTo>
                  <a:cubicBezTo>
                    <a:pt x="1" y="6129"/>
                    <a:pt x="84" y="6200"/>
                    <a:pt x="167" y="6200"/>
                  </a:cubicBezTo>
                  <a:cubicBezTo>
                    <a:pt x="263" y="6200"/>
                    <a:pt x="334" y="6129"/>
                    <a:pt x="334" y="6045"/>
                  </a:cubicBezTo>
                  <a:lnTo>
                    <a:pt x="334" y="4974"/>
                  </a:lnTo>
                  <a:cubicBezTo>
                    <a:pt x="334" y="4831"/>
                    <a:pt x="406" y="4712"/>
                    <a:pt x="525" y="4652"/>
                  </a:cubicBezTo>
                  <a:lnTo>
                    <a:pt x="1037" y="4402"/>
                  </a:lnTo>
                  <a:cubicBezTo>
                    <a:pt x="1239" y="4760"/>
                    <a:pt x="1644" y="4986"/>
                    <a:pt x="2060" y="4986"/>
                  </a:cubicBezTo>
                  <a:cubicBezTo>
                    <a:pt x="2489" y="4986"/>
                    <a:pt x="2882" y="4760"/>
                    <a:pt x="3084" y="4402"/>
                  </a:cubicBezTo>
                  <a:lnTo>
                    <a:pt x="3596" y="4652"/>
                  </a:lnTo>
                  <a:cubicBezTo>
                    <a:pt x="3704" y="4712"/>
                    <a:pt x="3787" y="4831"/>
                    <a:pt x="3787" y="4974"/>
                  </a:cubicBezTo>
                  <a:lnTo>
                    <a:pt x="3787" y="6022"/>
                  </a:lnTo>
                  <a:cubicBezTo>
                    <a:pt x="3787" y="6117"/>
                    <a:pt x="3858" y="6188"/>
                    <a:pt x="3954" y="6188"/>
                  </a:cubicBezTo>
                  <a:cubicBezTo>
                    <a:pt x="4037" y="6188"/>
                    <a:pt x="4108" y="6117"/>
                    <a:pt x="4108" y="6022"/>
                  </a:cubicBezTo>
                  <a:lnTo>
                    <a:pt x="4108" y="4974"/>
                  </a:lnTo>
                  <a:cubicBezTo>
                    <a:pt x="4132" y="4712"/>
                    <a:pt x="3977" y="4474"/>
                    <a:pt x="3739" y="4379"/>
                  </a:cubicBezTo>
                  <a:lnTo>
                    <a:pt x="3096" y="4045"/>
                  </a:lnTo>
                  <a:cubicBezTo>
                    <a:pt x="3537" y="3926"/>
                    <a:pt x="3799" y="3759"/>
                    <a:pt x="3930" y="3676"/>
                  </a:cubicBezTo>
                  <a:cubicBezTo>
                    <a:pt x="4073" y="3581"/>
                    <a:pt x="4108" y="3426"/>
                    <a:pt x="4049" y="3271"/>
                  </a:cubicBezTo>
                  <a:cubicBezTo>
                    <a:pt x="3918" y="2962"/>
                    <a:pt x="3775" y="2378"/>
                    <a:pt x="3775" y="1735"/>
                  </a:cubicBezTo>
                  <a:cubicBezTo>
                    <a:pt x="3775" y="866"/>
                    <a:pt x="3084" y="104"/>
                    <a:pt x="2227" y="9"/>
                  </a:cubicBezTo>
                  <a:cubicBezTo>
                    <a:pt x="2174" y="3"/>
                    <a:pt x="2120" y="0"/>
                    <a:pt x="20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8" name="Google Shape;828;p121"/>
            <p:cNvSpPr/>
            <p:nvPr/>
          </p:nvSpPr>
          <p:spPr>
            <a:xfrm>
              <a:off x="3116592" y="2293778"/>
              <a:ext cx="10630" cy="32241"/>
            </a:xfrm>
            <a:custGeom>
              <a:avLst/>
              <a:gdLst/>
              <a:ahLst/>
              <a:cxnLst/>
              <a:rect l="l" t="t" r="r" b="b"/>
              <a:pathLst>
                <a:path w="334" h="1013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lnTo>
                    <a:pt x="0" y="846"/>
                  </a:lnTo>
                  <a:cubicBezTo>
                    <a:pt x="0" y="941"/>
                    <a:pt x="72" y="1012"/>
                    <a:pt x="167" y="1012"/>
                  </a:cubicBezTo>
                  <a:cubicBezTo>
                    <a:pt x="250" y="1012"/>
                    <a:pt x="334" y="941"/>
                    <a:pt x="334" y="846"/>
                  </a:cubicBezTo>
                  <a:lnTo>
                    <a:pt x="334" y="167"/>
                  </a:lnTo>
                  <a:cubicBezTo>
                    <a:pt x="310" y="72"/>
                    <a:pt x="250" y="0"/>
                    <a:pt x="16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29" name="Google Shape;829;p121"/>
            <p:cNvSpPr/>
            <p:nvPr/>
          </p:nvSpPr>
          <p:spPr>
            <a:xfrm>
              <a:off x="3193519" y="2293778"/>
              <a:ext cx="10248" cy="32241"/>
            </a:xfrm>
            <a:custGeom>
              <a:avLst/>
              <a:gdLst/>
              <a:ahLst/>
              <a:cxnLst/>
              <a:rect l="l" t="t" r="r" b="b"/>
              <a:pathLst>
                <a:path w="322" h="1013" extrusionOk="0">
                  <a:moveTo>
                    <a:pt x="155" y="0"/>
                  </a:moveTo>
                  <a:cubicBezTo>
                    <a:pt x="72" y="0"/>
                    <a:pt x="0" y="72"/>
                    <a:pt x="0" y="167"/>
                  </a:cubicBezTo>
                  <a:lnTo>
                    <a:pt x="0" y="846"/>
                  </a:lnTo>
                  <a:cubicBezTo>
                    <a:pt x="0" y="941"/>
                    <a:pt x="72" y="1012"/>
                    <a:pt x="155" y="1012"/>
                  </a:cubicBezTo>
                  <a:cubicBezTo>
                    <a:pt x="250" y="1012"/>
                    <a:pt x="322" y="941"/>
                    <a:pt x="322" y="846"/>
                  </a:cubicBezTo>
                  <a:lnTo>
                    <a:pt x="322" y="167"/>
                  </a:lnTo>
                  <a:cubicBezTo>
                    <a:pt x="310" y="72"/>
                    <a:pt x="250" y="0"/>
                    <a:pt x="1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0" name="Google Shape;830;p121"/>
            <p:cNvSpPr/>
            <p:nvPr/>
          </p:nvSpPr>
          <p:spPr>
            <a:xfrm>
              <a:off x="3346227" y="2166755"/>
              <a:ext cx="54966" cy="18301"/>
            </a:xfrm>
            <a:custGeom>
              <a:avLst/>
              <a:gdLst/>
              <a:ahLst/>
              <a:cxnLst/>
              <a:rect l="l" t="t" r="r" b="b"/>
              <a:pathLst>
                <a:path w="1727" h="575" extrusionOk="0">
                  <a:moveTo>
                    <a:pt x="646" y="0"/>
                  </a:moveTo>
                  <a:cubicBezTo>
                    <a:pt x="494" y="0"/>
                    <a:pt x="326" y="15"/>
                    <a:pt x="143" y="50"/>
                  </a:cubicBezTo>
                  <a:cubicBezTo>
                    <a:pt x="60" y="62"/>
                    <a:pt x="0" y="122"/>
                    <a:pt x="0" y="217"/>
                  </a:cubicBezTo>
                  <a:lnTo>
                    <a:pt x="0" y="396"/>
                  </a:lnTo>
                  <a:cubicBezTo>
                    <a:pt x="0" y="479"/>
                    <a:pt x="84" y="550"/>
                    <a:pt x="167" y="550"/>
                  </a:cubicBezTo>
                  <a:cubicBezTo>
                    <a:pt x="262" y="550"/>
                    <a:pt x="334" y="479"/>
                    <a:pt x="334" y="396"/>
                  </a:cubicBezTo>
                  <a:lnTo>
                    <a:pt x="334" y="360"/>
                  </a:lnTo>
                  <a:cubicBezTo>
                    <a:pt x="445" y="344"/>
                    <a:pt x="549" y="338"/>
                    <a:pt x="645" y="338"/>
                  </a:cubicBezTo>
                  <a:cubicBezTo>
                    <a:pt x="845" y="338"/>
                    <a:pt x="1007" y="367"/>
                    <a:pt x="1120" y="407"/>
                  </a:cubicBezTo>
                  <a:cubicBezTo>
                    <a:pt x="1334" y="467"/>
                    <a:pt x="1453" y="538"/>
                    <a:pt x="1453" y="538"/>
                  </a:cubicBezTo>
                  <a:cubicBezTo>
                    <a:pt x="1477" y="550"/>
                    <a:pt x="1512" y="574"/>
                    <a:pt x="1536" y="574"/>
                  </a:cubicBezTo>
                  <a:cubicBezTo>
                    <a:pt x="1584" y="574"/>
                    <a:pt x="1643" y="538"/>
                    <a:pt x="1667" y="491"/>
                  </a:cubicBezTo>
                  <a:cubicBezTo>
                    <a:pt x="1727" y="396"/>
                    <a:pt x="1715" y="288"/>
                    <a:pt x="1643" y="241"/>
                  </a:cubicBezTo>
                  <a:cubicBezTo>
                    <a:pt x="1615" y="231"/>
                    <a:pt x="1258" y="0"/>
                    <a:pt x="6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1" name="Google Shape;831;p121"/>
            <p:cNvSpPr/>
            <p:nvPr/>
          </p:nvSpPr>
          <p:spPr>
            <a:xfrm>
              <a:off x="3302655" y="2134991"/>
              <a:ext cx="141760" cy="192143"/>
            </a:xfrm>
            <a:custGeom>
              <a:avLst/>
              <a:gdLst/>
              <a:ahLst/>
              <a:cxnLst/>
              <a:rect l="l" t="t" r="r" b="b"/>
              <a:pathLst>
                <a:path w="4454" h="6037" extrusionOk="0">
                  <a:moveTo>
                    <a:pt x="3453" y="334"/>
                  </a:moveTo>
                  <a:lnTo>
                    <a:pt x="3453" y="1132"/>
                  </a:lnTo>
                  <a:cubicBezTo>
                    <a:pt x="3453" y="1263"/>
                    <a:pt x="3429" y="1405"/>
                    <a:pt x="3370" y="1525"/>
                  </a:cubicBezTo>
                  <a:lnTo>
                    <a:pt x="3310" y="1644"/>
                  </a:lnTo>
                  <a:cubicBezTo>
                    <a:pt x="3298" y="1667"/>
                    <a:pt x="3298" y="1691"/>
                    <a:pt x="3298" y="1715"/>
                  </a:cubicBezTo>
                  <a:lnTo>
                    <a:pt x="3298" y="2060"/>
                  </a:lnTo>
                  <a:cubicBezTo>
                    <a:pt x="3274" y="2346"/>
                    <a:pt x="3155" y="2608"/>
                    <a:pt x="2953" y="2799"/>
                  </a:cubicBezTo>
                  <a:cubicBezTo>
                    <a:pt x="2739" y="3001"/>
                    <a:pt x="2477" y="3096"/>
                    <a:pt x="2191" y="3096"/>
                  </a:cubicBezTo>
                  <a:cubicBezTo>
                    <a:pt x="1643" y="3084"/>
                    <a:pt x="1179" y="2596"/>
                    <a:pt x="1179" y="2013"/>
                  </a:cubicBezTo>
                  <a:lnTo>
                    <a:pt x="1179" y="1715"/>
                  </a:lnTo>
                  <a:cubicBezTo>
                    <a:pt x="1179" y="1691"/>
                    <a:pt x="1179" y="1667"/>
                    <a:pt x="1167" y="1644"/>
                  </a:cubicBezTo>
                  <a:lnTo>
                    <a:pt x="1107" y="1525"/>
                  </a:lnTo>
                  <a:cubicBezTo>
                    <a:pt x="1048" y="1405"/>
                    <a:pt x="1012" y="1275"/>
                    <a:pt x="1012" y="1132"/>
                  </a:cubicBezTo>
                  <a:cubicBezTo>
                    <a:pt x="1012" y="691"/>
                    <a:pt x="1369" y="334"/>
                    <a:pt x="1822" y="334"/>
                  </a:cubicBezTo>
                  <a:close/>
                  <a:moveTo>
                    <a:pt x="2762" y="3310"/>
                  </a:moveTo>
                  <a:lnTo>
                    <a:pt x="2762" y="3537"/>
                  </a:lnTo>
                  <a:cubicBezTo>
                    <a:pt x="2762" y="3572"/>
                    <a:pt x="2774" y="3620"/>
                    <a:pt x="2774" y="3680"/>
                  </a:cubicBezTo>
                  <a:lnTo>
                    <a:pt x="2239" y="4096"/>
                  </a:lnTo>
                  <a:lnTo>
                    <a:pt x="1691" y="3680"/>
                  </a:lnTo>
                  <a:cubicBezTo>
                    <a:pt x="1703" y="3632"/>
                    <a:pt x="1703" y="3584"/>
                    <a:pt x="1703" y="3537"/>
                  </a:cubicBezTo>
                  <a:lnTo>
                    <a:pt x="1703" y="3310"/>
                  </a:lnTo>
                  <a:cubicBezTo>
                    <a:pt x="1846" y="3370"/>
                    <a:pt x="2012" y="3406"/>
                    <a:pt x="2191" y="3406"/>
                  </a:cubicBezTo>
                  <a:lnTo>
                    <a:pt x="2239" y="3406"/>
                  </a:lnTo>
                  <a:cubicBezTo>
                    <a:pt x="2417" y="3406"/>
                    <a:pt x="2596" y="3382"/>
                    <a:pt x="2762" y="3310"/>
                  </a:cubicBezTo>
                  <a:close/>
                  <a:moveTo>
                    <a:pt x="1822" y="1"/>
                  </a:moveTo>
                  <a:cubicBezTo>
                    <a:pt x="1191" y="1"/>
                    <a:pt x="703" y="513"/>
                    <a:pt x="703" y="1120"/>
                  </a:cubicBezTo>
                  <a:cubicBezTo>
                    <a:pt x="703" y="1298"/>
                    <a:pt x="750" y="1489"/>
                    <a:pt x="822" y="1656"/>
                  </a:cubicBezTo>
                  <a:lnTo>
                    <a:pt x="869" y="1751"/>
                  </a:lnTo>
                  <a:lnTo>
                    <a:pt x="869" y="2001"/>
                  </a:lnTo>
                  <a:cubicBezTo>
                    <a:pt x="869" y="2441"/>
                    <a:pt x="1072" y="2846"/>
                    <a:pt x="1381" y="3096"/>
                  </a:cubicBezTo>
                  <a:lnTo>
                    <a:pt x="1381" y="3537"/>
                  </a:lnTo>
                  <a:cubicBezTo>
                    <a:pt x="1381" y="3608"/>
                    <a:pt x="1346" y="3680"/>
                    <a:pt x="1274" y="3703"/>
                  </a:cubicBezTo>
                  <a:lnTo>
                    <a:pt x="453" y="4025"/>
                  </a:lnTo>
                  <a:cubicBezTo>
                    <a:pt x="179" y="4132"/>
                    <a:pt x="0" y="4382"/>
                    <a:pt x="0" y="4668"/>
                  </a:cubicBezTo>
                  <a:lnTo>
                    <a:pt x="0" y="5858"/>
                  </a:lnTo>
                  <a:cubicBezTo>
                    <a:pt x="0" y="5942"/>
                    <a:pt x="83" y="6013"/>
                    <a:pt x="167" y="6013"/>
                  </a:cubicBezTo>
                  <a:cubicBezTo>
                    <a:pt x="262" y="6013"/>
                    <a:pt x="334" y="5942"/>
                    <a:pt x="334" y="5858"/>
                  </a:cubicBezTo>
                  <a:lnTo>
                    <a:pt x="334" y="4668"/>
                  </a:lnTo>
                  <a:cubicBezTo>
                    <a:pt x="334" y="4513"/>
                    <a:pt x="417" y="4382"/>
                    <a:pt x="560" y="4334"/>
                  </a:cubicBezTo>
                  <a:lnTo>
                    <a:pt x="1369" y="4025"/>
                  </a:lnTo>
                  <a:cubicBezTo>
                    <a:pt x="1417" y="4001"/>
                    <a:pt x="1465" y="3977"/>
                    <a:pt x="1488" y="3965"/>
                  </a:cubicBezTo>
                  <a:lnTo>
                    <a:pt x="2060" y="4394"/>
                  </a:lnTo>
                  <a:lnTo>
                    <a:pt x="2060" y="5870"/>
                  </a:lnTo>
                  <a:cubicBezTo>
                    <a:pt x="2060" y="5954"/>
                    <a:pt x="2131" y="6037"/>
                    <a:pt x="2215" y="6037"/>
                  </a:cubicBezTo>
                  <a:cubicBezTo>
                    <a:pt x="2310" y="6037"/>
                    <a:pt x="2381" y="5954"/>
                    <a:pt x="2381" y="5870"/>
                  </a:cubicBezTo>
                  <a:lnTo>
                    <a:pt x="2381" y="4394"/>
                  </a:lnTo>
                  <a:lnTo>
                    <a:pt x="2953" y="3965"/>
                  </a:lnTo>
                  <a:cubicBezTo>
                    <a:pt x="2977" y="3989"/>
                    <a:pt x="3024" y="4013"/>
                    <a:pt x="3072" y="4025"/>
                  </a:cubicBezTo>
                  <a:lnTo>
                    <a:pt x="3882" y="4334"/>
                  </a:lnTo>
                  <a:cubicBezTo>
                    <a:pt x="4024" y="4382"/>
                    <a:pt x="4108" y="4513"/>
                    <a:pt x="4108" y="4668"/>
                  </a:cubicBezTo>
                  <a:lnTo>
                    <a:pt x="4108" y="5858"/>
                  </a:lnTo>
                  <a:cubicBezTo>
                    <a:pt x="4108" y="5942"/>
                    <a:pt x="4179" y="6013"/>
                    <a:pt x="4274" y="6013"/>
                  </a:cubicBezTo>
                  <a:cubicBezTo>
                    <a:pt x="4358" y="6013"/>
                    <a:pt x="4441" y="5942"/>
                    <a:pt x="4441" y="5858"/>
                  </a:cubicBezTo>
                  <a:lnTo>
                    <a:pt x="4441" y="4668"/>
                  </a:lnTo>
                  <a:cubicBezTo>
                    <a:pt x="4453" y="4382"/>
                    <a:pt x="4274" y="4108"/>
                    <a:pt x="4024" y="4025"/>
                  </a:cubicBezTo>
                  <a:lnTo>
                    <a:pt x="3203" y="3703"/>
                  </a:lnTo>
                  <a:cubicBezTo>
                    <a:pt x="3131" y="3680"/>
                    <a:pt x="3084" y="3620"/>
                    <a:pt x="3084" y="3537"/>
                  </a:cubicBezTo>
                  <a:lnTo>
                    <a:pt x="3084" y="3108"/>
                  </a:lnTo>
                  <a:cubicBezTo>
                    <a:pt x="3120" y="3084"/>
                    <a:pt x="3155" y="3060"/>
                    <a:pt x="3191" y="3025"/>
                  </a:cubicBezTo>
                  <a:cubicBezTo>
                    <a:pt x="3453" y="2775"/>
                    <a:pt x="3608" y="2418"/>
                    <a:pt x="3608" y="2037"/>
                  </a:cubicBezTo>
                  <a:lnTo>
                    <a:pt x="3608" y="1727"/>
                  </a:lnTo>
                  <a:lnTo>
                    <a:pt x="3655" y="1644"/>
                  </a:lnTo>
                  <a:cubicBezTo>
                    <a:pt x="3739" y="1477"/>
                    <a:pt x="3774" y="1298"/>
                    <a:pt x="3774" y="1108"/>
                  </a:cubicBezTo>
                  <a:lnTo>
                    <a:pt x="3774" y="167"/>
                  </a:lnTo>
                  <a:cubicBezTo>
                    <a:pt x="3774" y="84"/>
                    <a:pt x="3691" y="1"/>
                    <a:pt x="36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2" name="Google Shape;832;p121"/>
            <p:cNvSpPr/>
            <p:nvPr/>
          </p:nvSpPr>
          <p:spPr>
            <a:xfrm>
              <a:off x="3330313" y="2288463"/>
              <a:ext cx="10248" cy="37938"/>
            </a:xfrm>
            <a:custGeom>
              <a:avLst/>
              <a:gdLst/>
              <a:ahLst/>
              <a:cxnLst/>
              <a:rect l="l" t="t" r="r" b="b"/>
              <a:pathLst>
                <a:path w="322" h="1192" extrusionOk="0">
                  <a:moveTo>
                    <a:pt x="167" y="1"/>
                  </a:moveTo>
                  <a:cubicBezTo>
                    <a:pt x="72" y="1"/>
                    <a:pt x="0" y="84"/>
                    <a:pt x="0" y="167"/>
                  </a:cubicBezTo>
                  <a:lnTo>
                    <a:pt x="0" y="1036"/>
                  </a:lnTo>
                  <a:cubicBezTo>
                    <a:pt x="0" y="1120"/>
                    <a:pt x="72" y="1191"/>
                    <a:pt x="167" y="1191"/>
                  </a:cubicBezTo>
                  <a:cubicBezTo>
                    <a:pt x="250" y="1191"/>
                    <a:pt x="322" y="1120"/>
                    <a:pt x="322" y="1036"/>
                  </a:cubicBezTo>
                  <a:lnTo>
                    <a:pt x="322" y="167"/>
                  </a:lnTo>
                  <a:cubicBezTo>
                    <a:pt x="310" y="84"/>
                    <a:pt x="250" y="1"/>
                    <a:pt x="1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3" name="Google Shape;833;p121"/>
            <p:cNvSpPr/>
            <p:nvPr/>
          </p:nvSpPr>
          <p:spPr>
            <a:xfrm>
              <a:off x="3406859" y="2288463"/>
              <a:ext cx="10630" cy="37938"/>
            </a:xfrm>
            <a:custGeom>
              <a:avLst/>
              <a:gdLst/>
              <a:ahLst/>
              <a:cxnLst/>
              <a:rect l="l" t="t" r="r" b="b"/>
              <a:pathLst>
                <a:path w="334" h="1192" extrusionOk="0">
                  <a:moveTo>
                    <a:pt x="167" y="1"/>
                  </a:moveTo>
                  <a:cubicBezTo>
                    <a:pt x="84" y="1"/>
                    <a:pt x="0" y="84"/>
                    <a:pt x="0" y="167"/>
                  </a:cubicBezTo>
                  <a:lnTo>
                    <a:pt x="0" y="1036"/>
                  </a:lnTo>
                  <a:cubicBezTo>
                    <a:pt x="0" y="1120"/>
                    <a:pt x="84" y="1191"/>
                    <a:pt x="167" y="1191"/>
                  </a:cubicBezTo>
                  <a:cubicBezTo>
                    <a:pt x="262" y="1191"/>
                    <a:pt x="334" y="1120"/>
                    <a:pt x="334" y="1036"/>
                  </a:cubicBezTo>
                  <a:lnTo>
                    <a:pt x="334" y="167"/>
                  </a:lnTo>
                  <a:cubicBezTo>
                    <a:pt x="322" y="84"/>
                    <a:pt x="262" y="1"/>
                    <a:pt x="1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4" name="Google Shape;834;p121"/>
            <p:cNvSpPr/>
            <p:nvPr/>
          </p:nvSpPr>
          <p:spPr>
            <a:xfrm>
              <a:off x="3149183" y="1976585"/>
              <a:ext cx="219419" cy="183072"/>
            </a:xfrm>
            <a:custGeom>
              <a:avLst/>
              <a:gdLst/>
              <a:ahLst/>
              <a:cxnLst/>
              <a:rect l="l" t="t" r="r" b="b"/>
              <a:pathLst>
                <a:path w="6894" h="5752" extrusionOk="0">
                  <a:moveTo>
                    <a:pt x="2369" y="4108"/>
                  </a:moveTo>
                  <a:lnTo>
                    <a:pt x="2286" y="4466"/>
                  </a:lnTo>
                  <a:lnTo>
                    <a:pt x="2060" y="4466"/>
                  </a:lnTo>
                  <a:cubicBezTo>
                    <a:pt x="1869" y="4466"/>
                    <a:pt x="1703" y="4299"/>
                    <a:pt x="1703" y="4108"/>
                  </a:cubicBezTo>
                  <a:close/>
                  <a:moveTo>
                    <a:pt x="5513" y="310"/>
                  </a:moveTo>
                  <a:cubicBezTo>
                    <a:pt x="5703" y="310"/>
                    <a:pt x="5870" y="477"/>
                    <a:pt x="5870" y="667"/>
                  </a:cubicBezTo>
                  <a:lnTo>
                    <a:pt x="5870" y="3418"/>
                  </a:lnTo>
                  <a:cubicBezTo>
                    <a:pt x="5870" y="3608"/>
                    <a:pt x="5703" y="3775"/>
                    <a:pt x="5513" y="3775"/>
                  </a:cubicBezTo>
                  <a:lnTo>
                    <a:pt x="4132" y="3775"/>
                  </a:lnTo>
                  <a:cubicBezTo>
                    <a:pt x="4096" y="3775"/>
                    <a:pt x="4048" y="3787"/>
                    <a:pt x="4036" y="3811"/>
                  </a:cubicBezTo>
                  <a:lnTo>
                    <a:pt x="2500" y="4918"/>
                  </a:lnTo>
                  <a:lnTo>
                    <a:pt x="2739" y="3966"/>
                  </a:lnTo>
                  <a:cubicBezTo>
                    <a:pt x="2762" y="3930"/>
                    <a:pt x="2739" y="3870"/>
                    <a:pt x="2715" y="3835"/>
                  </a:cubicBezTo>
                  <a:cubicBezTo>
                    <a:pt x="2679" y="3787"/>
                    <a:pt x="2643" y="3775"/>
                    <a:pt x="2584" y="3775"/>
                  </a:cubicBezTo>
                  <a:lnTo>
                    <a:pt x="691" y="3775"/>
                  </a:lnTo>
                  <a:cubicBezTo>
                    <a:pt x="500" y="3775"/>
                    <a:pt x="333" y="3608"/>
                    <a:pt x="333" y="3418"/>
                  </a:cubicBezTo>
                  <a:lnTo>
                    <a:pt x="333" y="667"/>
                  </a:lnTo>
                  <a:cubicBezTo>
                    <a:pt x="333" y="477"/>
                    <a:pt x="500" y="310"/>
                    <a:pt x="691" y="310"/>
                  </a:cubicBezTo>
                  <a:close/>
                  <a:moveTo>
                    <a:pt x="6215" y="989"/>
                  </a:moveTo>
                  <a:cubicBezTo>
                    <a:pt x="6406" y="989"/>
                    <a:pt x="6572" y="1156"/>
                    <a:pt x="6572" y="1346"/>
                  </a:cubicBezTo>
                  <a:lnTo>
                    <a:pt x="6572" y="4108"/>
                  </a:lnTo>
                  <a:lnTo>
                    <a:pt x="6549" y="4108"/>
                  </a:lnTo>
                  <a:cubicBezTo>
                    <a:pt x="6549" y="4299"/>
                    <a:pt x="6394" y="4466"/>
                    <a:pt x="6191" y="4466"/>
                  </a:cubicBezTo>
                  <a:lnTo>
                    <a:pt x="4810" y="4466"/>
                  </a:lnTo>
                  <a:cubicBezTo>
                    <a:pt x="4763" y="4466"/>
                    <a:pt x="4727" y="4477"/>
                    <a:pt x="4691" y="4513"/>
                  </a:cubicBezTo>
                  <a:cubicBezTo>
                    <a:pt x="4667" y="4549"/>
                    <a:pt x="4644" y="4608"/>
                    <a:pt x="4667" y="4656"/>
                  </a:cubicBezTo>
                  <a:lnTo>
                    <a:pt x="4763" y="5323"/>
                  </a:lnTo>
                  <a:lnTo>
                    <a:pt x="3596" y="4537"/>
                  </a:lnTo>
                  <a:lnTo>
                    <a:pt x="4191" y="4096"/>
                  </a:lnTo>
                  <a:lnTo>
                    <a:pt x="5513" y="4096"/>
                  </a:lnTo>
                  <a:cubicBezTo>
                    <a:pt x="5882" y="4096"/>
                    <a:pt x="6191" y="3799"/>
                    <a:pt x="6191" y="3418"/>
                  </a:cubicBezTo>
                  <a:lnTo>
                    <a:pt x="6191" y="989"/>
                  </a:lnTo>
                  <a:close/>
                  <a:moveTo>
                    <a:pt x="691" y="1"/>
                  </a:moveTo>
                  <a:cubicBezTo>
                    <a:pt x="322" y="1"/>
                    <a:pt x="0" y="298"/>
                    <a:pt x="0" y="679"/>
                  </a:cubicBezTo>
                  <a:lnTo>
                    <a:pt x="0" y="3430"/>
                  </a:lnTo>
                  <a:cubicBezTo>
                    <a:pt x="0" y="3811"/>
                    <a:pt x="298" y="4120"/>
                    <a:pt x="691" y="4120"/>
                  </a:cubicBezTo>
                  <a:lnTo>
                    <a:pt x="1393" y="4120"/>
                  </a:lnTo>
                  <a:lnTo>
                    <a:pt x="1393" y="4132"/>
                  </a:lnTo>
                  <a:cubicBezTo>
                    <a:pt x="1393" y="4501"/>
                    <a:pt x="1691" y="4823"/>
                    <a:pt x="2072" y="4823"/>
                  </a:cubicBezTo>
                  <a:lnTo>
                    <a:pt x="2203" y="4823"/>
                  </a:lnTo>
                  <a:lnTo>
                    <a:pt x="2143" y="5073"/>
                  </a:lnTo>
                  <a:cubicBezTo>
                    <a:pt x="2119" y="5180"/>
                    <a:pt x="2167" y="5275"/>
                    <a:pt x="2250" y="5335"/>
                  </a:cubicBezTo>
                  <a:cubicBezTo>
                    <a:pt x="2298" y="5370"/>
                    <a:pt x="2346" y="5382"/>
                    <a:pt x="2381" y="5382"/>
                  </a:cubicBezTo>
                  <a:cubicBezTo>
                    <a:pt x="2429" y="5382"/>
                    <a:pt x="2489" y="5370"/>
                    <a:pt x="2536" y="5335"/>
                  </a:cubicBezTo>
                  <a:lnTo>
                    <a:pt x="3251" y="4823"/>
                  </a:lnTo>
                  <a:lnTo>
                    <a:pt x="3417" y="4823"/>
                  </a:lnTo>
                  <a:lnTo>
                    <a:pt x="4751" y="5716"/>
                  </a:lnTo>
                  <a:cubicBezTo>
                    <a:pt x="4798" y="5740"/>
                    <a:pt x="4846" y="5751"/>
                    <a:pt x="4882" y="5751"/>
                  </a:cubicBezTo>
                  <a:cubicBezTo>
                    <a:pt x="4929" y="5751"/>
                    <a:pt x="4977" y="5740"/>
                    <a:pt x="5025" y="5716"/>
                  </a:cubicBezTo>
                  <a:cubicBezTo>
                    <a:pt x="5108" y="5656"/>
                    <a:pt x="5144" y="5561"/>
                    <a:pt x="5120" y="5454"/>
                  </a:cubicBezTo>
                  <a:lnTo>
                    <a:pt x="5025" y="4799"/>
                  </a:lnTo>
                  <a:lnTo>
                    <a:pt x="6215" y="4799"/>
                  </a:lnTo>
                  <a:cubicBezTo>
                    <a:pt x="6584" y="4799"/>
                    <a:pt x="6894" y="4501"/>
                    <a:pt x="6894" y="4120"/>
                  </a:cubicBezTo>
                  <a:lnTo>
                    <a:pt x="6894" y="1370"/>
                  </a:lnTo>
                  <a:cubicBezTo>
                    <a:pt x="6870" y="977"/>
                    <a:pt x="6572" y="679"/>
                    <a:pt x="6191" y="679"/>
                  </a:cubicBezTo>
                  <a:cubicBezTo>
                    <a:pt x="6179" y="298"/>
                    <a:pt x="5882" y="1"/>
                    <a:pt x="55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5" name="Google Shape;835;p121"/>
            <p:cNvSpPr/>
            <p:nvPr/>
          </p:nvSpPr>
          <p:spPr>
            <a:xfrm>
              <a:off x="3187822" y="2009177"/>
              <a:ext cx="26926" cy="10280"/>
            </a:xfrm>
            <a:custGeom>
              <a:avLst/>
              <a:gdLst/>
              <a:ahLst/>
              <a:cxnLst/>
              <a:rect l="l" t="t" r="r" b="b"/>
              <a:pathLst>
                <a:path w="846" h="323" extrusionOk="0">
                  <a:moveTo>
                    <a:pt x="155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22"/>
                    <a:pt x="155" y="322"/>
                  </a:cubicBezTo>
                  <a:lnTo>
                    <a:pt x="679" y="322"/>
                  </a:lnTo>
                  <a:cubicBezTo>
                    <a:pt x="774" y="322"/>
                    <a:pt x="846" y="251"/>
                    <a:pt x="846" y="167"/>
                  </a:cubicBezTo>
                  <a:cubicBezTo>
                    <a:pt x="846" y="72"/>
                    <a:pt x="774" y="1"/>
                    <a:pt x="6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6" name="Google Shape;836;p121"/>
            <p:cNvSpPr/>
            <p:nvPr/>
          </p:nvSpPr>
          <p:spPr>
            <a:xfrm>
              <a:off x="3226110" y="2009177"/>
              <a:ext cx="81478" cy="10280"/>
            </a:xfrm>
            <a:custGeom>
              <a:avLst/>
              <a:gdLst/>
              <a:ahLst/>
              <a:cxnLst/>
              <a:rect l="l" t="t" r="r" b="b"/>
              <a:pathLst>
                <a:path w="2560" h="323" extrusionOk="0">
                  <a:moveTo>
                    <a:pt x="167" y="1"/>
                  </a:moveTo>
                  <a:cubicBezTo>
                    <a:pt x="72" y="1"/>
                    <a:pt x="0" y="72"/>
                    <a:pt x="0" y="167"/>
                  </a:cubicBezTo>
                  <a:cubicBezTo>
                    <a:pt x="0" y="251"/>
                    <a:pt x="72" y="322"/>
                    <a:pt x="167" y="322"/>
                  </a:cubicBezTo>
                  <a:lnTo>
                    <a:pt x="2393" y="322"/>
                  </a:lnTo>
                  <a:cubicBezTo>
                    <a:pt x="2488" y="322"/>
                    <a:pt x="2560" y="251"/>
                    <a:pt x="2560" y="167"/>
                  </a:cubicBezTo>
                  <a:cubicBezTo>
                    <a:pt x="2560" y="72"/>
                    <a:pt x="2488" y="1"/>
                    <a:pt x="23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7" name="Google Shape;837;p121"/>
            <p:cNvSpPr/>
            <p:nvPr/>
          </p:nvSpPr>
          <p:spPr>
            <a:xfrm>
              <a:off x="3187822" y="2036453"/>
              <a:ext cx="119767" cy="10662"/>
            </a:xfrm>
            <a:custGeom>
              <a:avLst/>
              <a:gdLst/>
              <a:ahLst/>
              <a:cxnLst/>
              <a:rect l="l" t="t" r="r" b="b"/>
              <a:pathLst>
                <a:path w="3763" h="335" extrusionOk="0">
                  <a:moveTo>
                    <a:pt x="155" y="1"/>
                  </a:moveTo>
                  <a:cubicBezTo>
                    <a:pt x="72" y="1"/>
                    <a:pt x="1" y="84"/>
                    <a:pt x="1" y="168"/>
                  </a:cubicBezTo>
                  <a:cubicBezTo>
                    <a:pt x="1" y="263"/>
                    <a:pt x="72" y="334"/>
                    <a:pt x="155" y="334"/>
                  </a:cubicBezTo>
                  <a:lnTo>
                    <a:pt x="3596" y="334"/>
                  </a:lnTo>
                  <a:cubicBezTo>
                    <a:pt x="3691" y="334"/>
                    <a:pt x="3763" y="263"/>
                    <a:pt x="3763" y="168"/>
                  </a:cubicBezTo>
                  <a:cubicBezTo>
                    <a:pt x="3763" y="84"/>
                    <a:pt x="3691" y="1"/>
                    <a:pt x="35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8" name="Google Shape;838;p121"/>
            <p:cNvSpPr/>
            <p:nvPr/>
          </p:nvSpPr>
          <p:spPr>
            <a:xfrm>
              <a:off x="3187822" y="2064143"/>
              <a:ext cx="81510" cy="10248"/>
            </a:xfrm>
            <a:custGeom>
              <a:avLst/>
              <a:gdLst/>
              <a:ahLst/>
              <a:cxnLst/>
              <a:rect l="l" t="t" r="r" b="b"/>
              <a:pathLst>
                <a:path w="2561" h="322" extrusionOk="0">
                  <a:moveTo>
                    <a:pt x="155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55" y="322"/>
                  </a:cubicBezTo>
                  <a:lnTo>
                    <a:pt x="2394" y="322"/>
                  </a:lnTo>
                  <a:cubicBezTo>
                    <a:pt x="2477" y="322"/>
                    <a:pt x="2560" y="250"/>
                    <a:pt x="2560" y="167"/>
                  </a:cubicBezTo>
                  <a:cubicBezTo>
                    <a:pt x="2560" y="72"/>
                    <a:pt x="2477" y="0"/>
                    <a:pt x="23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9" name="Google Shape;839;p121"/>
            <p:cNvSpPr/>
            <p:nvPr/>
          </p:nvSpPr>
          <p:spPr>
            <a:xfrm>
              <a:off x="3280663" y="2064143"/>
              <a:ext cx="26926" cy="10248"/>
            </a:xfrm>
            <a:custGeom>
              <a:avLst/>
              <a:gdLst/>
              <a:ahLst/>
              <a:cxnLst/>
              <a:rect l="l" t="t" r="r" b="b"/>
              <a:pathLst>
                <a:path w="846" h="322" extrusionOk="0">
                  <a:moveTo>
                    <a:pt x="155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55" y="322"/>
                  </a:cubicBezTo>
                  <a:lnTo>
                    <a:pt x="679" y="322"/>
                  </a:lnTo>
                  <a:cubicBezTo>
                    <a:pt x="774" y="322"/>
                    <a:pt x="846" y="250"/>
                    <a:pt x="846" y="167"/>
                  </a:cubicBezTo>
                  <a:cubicBezTo>
                    <a:pt x="846" y="72"/>
                    <a:pt x="774" y="0"/>
                    <a:pt x="6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0" name="Google Shape;840;p121"/>
          <p:cNvGrpSpPr/>
          <p:nvPr/>
        </p:nvGrpSpPr>
        <p:grpSpPr>
          <a:xfrm>
            <a:off x="1089745" y="3505781"/>
            <a:ext cx="716904" cy="731528"/>
            <a:chOff x="3560600" y="3763338"/>
            <a:chExt cx="352345" cy="363655"/>
          </a:xfrm>
        </p:grpSpPr>
        <p:sp>
          <p:nvSpPr>
            <p:cNvPr id="841" name="Google Shape;841;p121"/>
            <p:cNvSpPr/>
            <p:nvPr/>
          </p:nvSpPr>
          <p:spPr>
            <a:xfrm>
              <a:off x="3665841" y="3763338"/>
              <a:ext cx="143352" cy="173543"/>
            </a:xfrm>
            <a:custGeom>
              <a:avLst/>
              <a:gdLst/>
              <a:ahLst/>
              <a:cxnLst/>
              <a:rect l="l" t="t" r="r" b="b"/>
              <a:pathLst>
                <a:path w="4525" h="5478" extrusionOk="0">
                  <a:moveTo>
                    <a:pt x="2251" y="1"/>
                  </a:moveTo>
                  <a:cubicBezTo>
                    <a:pt x="1691" y="1"/>
                    <a:pt x="1179" y="191"/>
                    <a:pt x="774" y="549"/>
                  </a:cubicBezTo>
                  <a:cubicBezTo>
                    <a:pt x="370" y="906"/>
                    <a:pt x="108" y="1382"/>
                    <a:pt x="12" y="1918"/>
                  </a:cubicBezTo>
                  <a:cubicBezTo>
                    <a:pt x="0" y="2013"/>
                    <a:pt x="60" y="2096"/>
                    <a:pt x="143" y="2120"/>
                  </a:cubicBezTo>
                  <a:cubicBezTo>
                    <a:pt x="151" y="2121"/>
                    <a:pt x="159" y="2122"/>
                    <a:pt x="167" y="2122"/>
                  </a:cubicBezTo>
                  <a:cubicBezTo>
                    <a:pt x="252" y="2122"/>
                    <a:pt x="324" y="2064"/>
                    <a:pt x="346" y="1977"/>
                  </a:cubicBezTo>
                  <a:cubicBezTo>
                    <a:pt x="477" y="1049"/>
                    <a:pt x="1286" y="346"/>
                    <a:pt x="2239" y="346"/>
                  </a:cubicBezTo>
                  <a:cubicBezTo>
                    <a:pt x="3299" y="346"/>
                    <a:pt x="4168" y="1203"/>
                    <a:pt x="4168" y="2263"/>
                  </a:cubicBezTo>
                  <a:cubicBezTo>
                    <a:pt x="4168" y="3096"/>
                    <a:pt x="3632" y="3847"/>
                    <a:pt x="2822" y="4097"/>
                  </a:cubicBezTo>
                  <a:cubicBezTo>
                    <a:pt x="2775" y="4108"/>
                    <a:pt x="2751" y="4144"/>
                    <a:pt x="2739" y="4168"/>
                  </a:cubicBezTo>
                  <a:lnTo>
                    <a:pt x="2239" y="4990"/>
                  </a:lnTo>
                  <a:lnTo>
                    <a:pt x="1751" y="4168"/>
                  </a:lnTo>
                  <a:cubicBezTo>
                    <a:pt x="1739" y="4144"/>
                    <a:pt x="1691" y="4108"/>
                    <a:pt x="1667" y="4097"/>
                  </a:cubicBezTo>
                  <a:cubicBezTo>
                    <a:pt x="977" y="3870"/>
                    <a:pt x="477" y="3287"/>
                    <a:pt x="358" y="2573"/>
                  </a:cubicBezTo>
                  <a:cubicBezTo>
                    <a:pt x="347" y="2496"/>
                    <a:pt x="266" y="2440"/>
                    <a:pt x="189" y="2440"/>
                  </a:cubicBezTo>
                  <a:cubicBezTo>
                    <a:pt x="182" y="2440"/>
                    <a:pt x="174" y="2441"/>
                    <a:pt x="167" y="2442"/>
                  </a:cubicBezTo>
                  <a:cubicBezTo>
                    <a:pt x="72" y="2454"/>
                    <a:pt x="12" y="2549"/>
                    <a:pt x="24" y="2632"/>
                  </a:cubicBezTo>
                  <a:cubicBezTo>
                    <a:pt x="108" y="3049"/>
                    <a:pt x="286" y="3418"/>
                    <a:pt x="548" y="3739"/>
                  </a:cubicBezTo>
                  <a:cubicBezTo>
                    <a:pt x="798" y="4037"/>
                    <a:pt x="1132" y="4251"/>
                    <a:pt x="1501" y="4394"/>
                  </a:cubicBezTo>
                  <a:lnTo>
                    <a:pt x="2108" y="5406"/>
                  </a:lnTo>
                  <a:cubicBezTo>
                    <a:pt x="2144" y="5442"/>
                    <a:pt x="2203" y="5478"/>
                    <a:pt x="2263" y="5478"/>
                  </a:cubicBezTo>
                  <a:cubicBezTo>
                    <a:pt x="2322" y="5478"/>
                    <a:pt x="2382" y="5442"/>
                    <a:pt x="2406" y="5406"/>
                  </a:cubicBezTo>
                  <a:lnTo>
                    <a:pt x="3025" y="4394"/>
                  </a:lnTo>
                  <a:cubicBezTo>
                    <a:pt x="3930" y="4073"/>
                    <a:pt x="4525" y="3227"/>
                    <a:pt x="4525" y="2263"/>
                  </a:cubicBezTo>
                  <a:cubicBezTo>
                    <a:pt x="4489" y="1013"/>
                    <a:pt x="3477" y="1"/>
                    <a:pt x="2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2" name="Google Shape;842;p121"/>
            <p:cNvSpPr/>
            <p:nvPr/>
          </p:nvSpPr>
          <p:spPr>
            <a:xfrm>
              <a:off x="3696761" y="3794099"/>
              <a:ext cx="82653" cy="78661"/>
            </a:xfrm>
            <a:custGeom>
              <a:avLst/>
              <a:gdLst/>
              <a:ahLst/>
              <a:cxnLst/>
              <a:rect l="l" t="t" r="r" b="b"/>
              <a:pathLst>
                <a:path w="2609" h="2483" extrusionOk="0">
                  <a:moveTo>
                    <a:pt x="1584" y="328"/>
                  </a:moveTo>
                  <a:cubicBezTo>
                    <a:pt x="1727" y="328"/>
                    <a:pt x="1882" y="387"/>
                    <a:pt x="2001" y="506"/>
                  </a:cubicBezTo>
                  <a:cubicBezTo>
                    <a:pt x="2239" y="732"/>
                    <a:pt x="2239" y="1102"/>
                    <a:pt x="2001" y="1340"/>
                  </a:cubicBezTo>
                  <a:cubicBezTo>
                    <a:pt x="1888" y="1453"/>
                    <a:pt x="1736" y="1509"/>
                    <a:pt x="1584" y="1509"/>
                  </a:cubicBezTo>
                  <a:cubicBezTo>
                    <a:pt x="1433" y="1509"/>
                    <a:pt x="1281" y="1453"/>
                    <a:pt x="1168" y="1340"/>
                  </a:cubicBezTo>
                  <a:cubicBezTo>
                    <a:pt x="941" y="1113"/>
                    <a:pt x="941" y="732"/>
                    <a:pt x="1168" y="506"/>
                  </a:cubicBezTo>
                  <a:cubicBezTo>
                    <a:pt x="1287" y="387"/>
                    <a:pt x="1430" y="328"/>
                    <a:pt x="1584" y="328"/>
                  </a:cubicBezTo>
                  <a:close/>
                  <a:moveTo>
                    <a:pt x="1584" y="0"/>
                  </a:moveTo>
                  <a:cubicBezTo>
                    <a:pt x="1346" y="0"/>
                    <a:pt x="1108" y="89"/>
                    <a:pt x="929" y="268"/>
                  </a:cubicBezTo>
                  <a:cubicBezTo>
                    <a:pt x="596" y="590"/>
                    <a:pt x="572" y="1090"/>
                    <a:pt x="822" y="1447"/>
                  </a:cubicBezTo>
                  <a:lnTo>
                    <a:pt x="60" y="2197"/>
                  </a:lnTo>
                  <a:cubicBezTo>
                    <a:pt x="1" y="2256"/>
                    <a:pt x="1" y="2375"/>
                    <a:pt x="60" y="2435"/>
                  </a:cubicBezTo>
                  <a:cubicBezTo>
                    <a:pt x="96" y="2471"/>
                    <a:pt x="144" y="2483"/>
                    <a:pt x="179" y="2483"/>
                  </a:cubicBezTo>
                  <a:cubicBezTo>
                    <a:pt x="227" y="2483"/>
                    <a:pt x="275" y="2471"/>
                    <a:pt x="298" y="2435"/>
                  </a:cubicBezTo>
                  <a:lnTo>
                    <a:pt x="1060" y="1685"/>
                  </a:lnTo>
                  <a:cubicBezTo>
                    <a:pt x="1227" y="1780"/>
                    <a:pt x="1406" y="1840"/>
                    <a:pt x="1584" y="1840"/>
                  </a:cubicBezTo>
                  <a:cubicBezTo>
                    <a:pt x="1822" y="1840"/>
                    <a:pt x="2061" y="1756"/>
                    <a:pt x="2239" y="1578"/>
                  </a:cubicBezTo>
                  <a:cubicBezTo>
                    <a:pt x="2608" y="1209"/>
                    <a:pt x="2608" y="625"/>
                    <a:pt x="2239" y="268"/>
                  </a:cubicBezTo>
                  <a:cubicBezTo>
                    <a:pt x="2061" y="89"/>
                    <a:pt x="1822" y="0"/>
                    <a:pt x="15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3" name="Google Shape;843;p121"/>
            <p:cNvSpPr/>
            <p:nvPr/>
          </p:nvSpPr>
          <p:spPr>
            <a:xfrm>
              <a:off x="3560600" y="3916574"/>
              <a:ext cx="352345" cy="210419"/>
            </a:xfrm>
            <a:custGeom>
              <a:avLst/>
              <a:gdLst/>
              <a:ahLst/>
              <a:cxnLst/>
              <a:rect l="l" t="t" r="r" b="b"/>
              <a:pathLst>
                <a:path w="11122" h="6642" extrusionOk="0">
                  <a:moveTo>
                    <a:pt x="3037" y="391"/>
                  </a:moveTo>
                  <a:lnTo>
                    <a:pt x="5394" y="1176"/>
                  </a:lnTo>
                  <a:lnTo>
                    <a:pt x="5394" y="1296"/>
                  </a:lnTo>
                  <a:lnTo>
                    <a:pt x="3037" y="510"/>
                  </a:lnTo>
                  <a:lnTo>
                    <a:pt x="3037" y="391"/>
                  </a:lnTo>
                  <a:close/>
                  <a:moveTo>
                    <a:pt x="8085" y="391"/>
                  </a:moveTo>
                  <a:lnTo>
                    <a:pt x="8085" y="510"/>
                  </a:lnTo>
                  <a:lnTo>
                    <a:pt x="5728" y="1296"/>
                  </a:lnTo>
                  <a:lnTo>
                    <a:pt x="5728" y="1176"/>
                  </a:lnTo>
                  <a:lnTo>
                    <a:pt x="8085" y="391"/>
                  </a:lnTo>
                  <a:close/>
                  <a:moveTo>
                    <a:pt x="2691" y="855"/>
                  </a:moveTo>
                  <a:lnTo>
                    <a:pt x="2691" y="4975"/>
                  </a:lnTo>
                  <a:lnTo>
                    <a:pt x="2680" y="4975"/>
                  </a:lnTo>
                  <a:lnTo>
                    <a:pt x="786" y="5594"/>
                  </a:lnTo>
                  <a:lnTo>
                    <a:pt x="786" y="1486"/>
                  </a:lnTo>
                  <a:lnTo>
                    <a:pt x="2691" y="855"/>
                  </a:lnTo>
                  <a:close/>
                  <a:moveTo>
                    <a:pt x="8085" y="867"/>
                  </a:moveTo>
                  <a:lnTo>
                    <a:pt x="8085" y="4975"/>
                  </a:lnTo>
                  <a:lnTo>
                    <a:pt x="8049" y="4975"/>
                  </a:lnTo>
                  <a:lnTo>
                    <a:pt x="5728" y="5748"/>
                  </a:lnTo>
                  <a:lnTo>
                    <a:pt x="5728" y="1641"/>
                  </a:lnTo>
                  <a:lnTo>
                    <a:pt x="5763" y="1641"/>
                  </a:lnTo>
                  <a:lnTo>
                    <a:pt x="8085" y="867"/>
                  </a:lnTo>
                  <a:close/>
                  <a:moveTo>
                    <a:pt x="3037" y="879"/>
                  </a:moveTo>
                  <a:lnTo>
                    <a:pt x="5358" y="1653"/>
                  </a:lnTo>
                  <a:lnTo>
                    <a:pt x="5394" y="1653"/>
                  </a:lnTo>
                  <a:lnTo>
                    <a:pt x="5394" y="5760"/>
                  </a:lnTo>
                  <a:lnTo>
                    <a:pt x="3072" y="4986"/>
                  </a:lnTo>
                  <a:lnTo>
                    <a:pt x="3037" y="4986"/>
                  </a:lnTo>
                  <a:lnTo>
                    <a:pt x="3037" y="879"/>
                  </a:lnTo>
                  <a:close/>
                  <a:moveTo>
                    <a:pt x="3037" y="5320"/>
                  </a:moveTo>
                  <a:lnTo>
                    <a:pt x="5394" y="6106"/>
                  </a:lnTo>
                  <a:lnTo>
                    <a:pt x="5394" y="6225"/>
                  </a:lnTo>
                  <a:lnTo>
                    <a:pt x="3037" y="5439"/>
                  </a:lnTo>
                  <a:lnTo>
                    <a:pt x="3037" y="5320"/>
                  </a:lnTo>
                  <a:close/>
                  <a:moveTo>
                    <a:pt x="8085" y="5320"/>
                  </a:moveTo>
                  <a:lnTo>
                    <a:pt x="8085" y="5439"/>
                  </a:lnTo>
                  <a:lnTo>
                    <a:pt x="5728" y="6225"/>
                  </a:lnTo>
                  <a:lnTo>
                    <a:pt x="5728" y="6106"/>
                  </a:lnTo>
                  <a:lnTo>
                    <a:pt x="8085" y="5320"/>
                  </a:lnTo>
                  <a:close/>
                  <a:moveTo>
                    <a:pt x="2715" y="414"/>
                  </a:moveTo>
                  <a:lnTo>
                    <a:pt x="2715" y="510"/>
                  </a:lnTo>
                  <a:lnTo>
                    <a:pt x="584" y="1224"/>
                  </a:lnTo>
                  <a:cubicBezTo>
                    <a:pt x="513" y="1248"/>
                    <a:pt x="465" y="1307"/>
                    <a:pt x="465" y="1391"/>
                  </a:cubicBezTo>
                  <a:lnTo>
                    <a:pt x="465" y="5856"/>
                  </a:lnTo>
                  <a:cubicBezTo>
                    <a:pt x="465" y="5915"/>
                    <a:pt x="489" y="5951"/>
                    <a:pt x="536" y="5987"/>
                  </a:cubicBezTo>
                  <a:cubicBezTo>
                    <a:pt x="571" y="6004"/>
                    <a:pt x="613" y="6015"/>
                    <a:pt x="651" y="6015"/>
                  </a:cubicBezTo>
                  <a:cubicBezTo>
                    <a:pt x="665" y="6015"/>
                    <a:pt x="678" y="6014"/>
                    <a:pt x="691" y="6010"/>
                  </a:cubicBezTo>
                  <a:lnTo>
                    <a:pt x="2715" y="5344"/>
                  </a:lnTo>
                  <a:lnTo>
                    <a:pt x="2715" y="5463"/>
                  </a:lnTo>
                  <a:lnTo>
                    <a:pt x="358" y="6249"/>
                  </a:lnTo>
                  <a:lnTo>
                    <a:pt x="358" y="1200"/>
                  </a:lnTo>
                  <a:lnTo>
                    <a:pt x="2715" y="414"/>
                  </a:lnTo>
                  <a:close/>
                  <a:moveTo>
                    <a:pt x="2864" y="1"/>
                  </a:moveTo>
                  <a:cubicBezTo>
                    <a:pt x="2846" y="1"/>
                    <a:pt x="2828" y="4"/>
                    <a:pt x="2811" y="10"/>
                  </a:cubicBezTo>
                  <a:lnTo>
                    <a:pt x="120" y="903"/>
                  </a:lnTo>
                  <a:cubicBezTo>
                    <a:pt x="48" y="938"/>
                    <a:pt x="1" y="998"/>
                    <a:pt x="1" y="1069"/>
                  </a:cubicBezTo>
                  <a:lnTo>
                    <a:pt x="1" y="6475"/>
                  </a:lnTo>
                  <a:cubicBezTo>
                    <a:pt x="1" y="6534"/>
                    <a:pt x="36" y="6582"/>
                    <a:pt x="72" y="6606"/>
                  </a:cubicBezTo>
                  <a:cubicBezTo>
                    <a:pt x="108" y="6618"/>
                    <a:pt x="132" y="6641"/>
                    <a:pt x="179" y="6641"/>
                  </a:cubicBezTo>
                  <a:cubicBezTo>
                    <a:pt x="191" y="6641"/>
                    <a:pt x="215" y="6641"/>
                    <a:pt x="239" y="6618"/>
                  </a:cubicBezTo>
                  <a:lnTo>
                    <a:pt x="2870" y="5748"/>
                  </a:lnTo>
                  <a:lnTo>
                    <a:pt x="5513" y="6618"/>
                  </a:lnTo>
                  <a:cubicBezTo>
                    <a:pt x="5525" y="6630"/>
                    <a:pt x="5543" y="6635"/>
                    <a:pt x="5561" y="6635"/>
                  </a:cubicBezTo>
                  <a:cubicBezTo>
                    <a:pt x="5579" y="6635"/>
                    <a:pt x="5597" y="6630"/>
                    <a:pt x="5608" y="6618"/>
                  </a:cubicBezTo>
                  <a:lnTo>
                    <a:pt x="8252" y="5737"/>
                  </a:lnTo>
                  <a:lnTo>
                    <a:pt x="10883" y="6606"/>
                  </a:lnTo>
                  <a:cubicBezTo>
                    <a:pt x="10895" y="6606"/>
                    <a:pt x="10907" y="6630"/>
                    <a:pt x="10942" y="6630"/>
                  </a:cubicBezTo>
                  <a:cubicBezTo>
                    <a:pt x="10966" y="6630"/>
                    <a:pt x="11014" y="6606"/>
                    <a:pt x="11050" y="6594"/>
                  </a:cubicBezTo>
                  <a:cubicBezTo>
                    <a:pt x="11085" y="6558"/>
                    <a:pt x="11121" y="6510"/>
                    <a:pt x="11121" y="6463"/>
                  </a:cubicBezTo>
                  <a:lnTo>
                    <a:pt x="11121" y="3510"/>
                  </a:lnTo>
                  <a:cubicBezTo>
                    <a:pt x="11121" y="3427"/>
                    <a:pt x="11050" y="3355"/>
                    <a:pt x="10954" y="3355"/>
                  </a:cubicBezTo>
                  <a:cubicBezTo>
                    <a:pt x="10871" y="3355"/>
                    <a:pt x="10788" y="3427"/>
                    <a:pt x="10788" y="3510"/>
                  </a:cubicBezTo>
                  <a:lnTo>
                    <a:pt x="10788" y="6225"/>
                  </a:lnTo>
                  <a:lnTo>
                    <a:pt x="8442" y="5439"/>
                  </a:lnTo>
                  <a:lnTo>
                    <a:pt x="8442" y="5320"/>
                  </a:lnTo>
                  <a:lnTo>
                    <a:pt x="10466" y="5987"/>
                  </a:lnTo>
                  <a:cubicBezTo>
                    <a:pt x="10482" y="5991"/>
                    <a:pt x="10499" y="5993"/>
                    <a:pt x="10516" y="5993"/>
                  </a:cubicBezTo>
                  <a:cubicBezTo>
                    <a:pt x="10551" y="5993"/>
                    <a:pt x="10585" y="5983"/>
                    <a:pt x="10609" y="5951"/>
                  </a:cubicBezTo>
                  <a:cubicBezTo>
                    <a:pt x="10657" y="5927"/>
                    <a:pt x="10692" y="5868"/>
                    <a:pt x="10692" y="5820"/>
                  </a:cubicBezTo>
                  <a:lnTo>
                    <a:pt x="10692" y="3486"/>
                  </a:lnTo>
                  <a:cubicBezTo>
                    <a:pt x="10692" y="3391"/>
                    <a:pt x="10609" y="3320"/>
                    <a:pt x="10526" y="3320"/>
                  </a:cubicBezTo>
                  <a:cubicBezTo>
                    <a:pt x="10431" y="3320"/>
                    <a:pt x="10359" y="3391"/>
                    <a:pt x="10359" y="3486"/>
                  </a:cubicBezTo>
                  <a:lnTo>
                    <a:pt x="10359" y="5582"/>
                  </a:lnTo>
                  <a:lnTo>
                    <a:pt x="8466" y="4963"/>
                  </a:lnTo>
                  <a:lnTo>
                    <a:pt x="8442" y="4963"/>
                  </a:lnTo>
                  <a:lnTo>
                    <a:pt x="8442" y="855"/>
                  </a:lnTo>
                  <a:lnTo>
                    <a:pt x="10347" y="1486"/>
                  </a:lnTo>
                  <a:lnTo>
                    <a:pt x="10347" y="2843"/>
                  </a:lnTo>
                  <a:cubicBezTo>
                    <a:pt x="10347" y="2939"/>
                    <a:pt x="10419" y="3010"/>
                    <a:pt x="10514" y="3010"/>
                  </a:cubicBezTo>
                  <a:cubicBezTo>
                    <a:pt x="10597" y="3010"/>
                    <a:pt x="10669" y="2939"/>
                    <a:pt x="10669" y="2843"/>
                  </a:cubicBezTo>
                  <a:lnTo>
                    <a:pt x="10669" y="1367"/>
                  </a:lnTo>
                  <a:cubicBezTo>
                    <a:pt x="10669" y="1296"/>
                    <a:pt x="10633" y="1236"/>
                    <a:pt x="10550" y="1212"/>
                  </a:cubicBezTo>
                  <a:lnTo>
                    <a:pt x="8430" y="498"/>
                  </a:lnTo>
                  <a:lnTo>
                    <a:pt x="8430" y="379"/>
                  </a:lnTo>
                  <a:lnTo>
                    <a:pt x="10776" y="1165"/>
                  </a:lnTo>
                  <a:lnTo>
                    <a:pt x="10776" y="2831"/>
                  </a:lnTo>
                  <a:cubicBezTo>
                    <a:pt x="10776" y="2939"/>
                    <a:pt x="10847" y="3022"/>
                    <a:pt x="10942" y="3022"/>
                  </a:cubicBezTo>
                  <a:cubicBezTo>
                    <a:pt x="11026" y="3022"/>
                    <a:pt x="11109" y="2951"/>
                    <a:pt x="11109" y="2855"/>
                  </a:cubicBezTo>
                  <a:lnTo>
                    <a:pt x="11109" y="1069"/>
                  </a:lnTo>
                  <a:cubicBezTo>
                    <a:pt x="11109" y="998"/>
                    <a:pt x="11062" y="938"/>
                    <a:pt x="10990" y="903"/>
                  </a:cubicBezTo>
                  <a:lnTo>
                    <a:pt x="8287" y="10"/>
                  </a:lnTo>
                  <a:cubicBezTo>
                    <a:pt x="8275" y="4"/>
                    <a:pt x="8258" y="1"/>
                    <a:pt x="8240" y="1"/>
                  </a:cubicBezTo>
                  <a:cubicBezTo>
                    <a:pt x="8222" y="1"/>
                    <a:pt x="8204" y="4"/>
                    <a:pt x="8192" y="10"/>
                  </a:cubicBezTo>
                  <a:lnTo>
                    <a:pt x="5549" y="891"/>
                  </a:lnTo>
                  <a:lnTo>
                    <a:pt x="2918" y="10"/>
                  </a:lnTo>
                  <a:cubicBezTo>
                    <a:pt x="2900" y="4"/>
                    <a:pt x="2882" y="1"/>
                    <a:pt x="28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4" name="Google Shape;844;p121"/>
          <p:cNvGrpSpPr/>
          <p:nvPr/>
        </p:nvGrpSpPr>
        <p:grpSpPr>
          <a:xfrm>
            <a:off x="1094620" y="2437452"/>
            <a:ext cx="707149" cy="707120"/>
            <a:chOff x="1308631" y="1507830"/>
            <a:chExt cx="350166" cy="350198"/>
          </a:xfrm>
        </p:grpSpPr>
        <p:sp>
          <p:nvSpPr>
            <p:cNvPr id="845" name="Google Shape;845;p121"/>
            <p:cNvSpPr/>
            <p:nvPr/>
          </p:nvSpPr>
          <p:spPr>
            <a:xfrm>
              <a:off x="1308631" y="1507830"/>
              <a:ext cx="350166" cy="350198"/>
            </a:xfrm>
            <a:custGeom>
              <a:avLst/>
              <a:gdLst/>
              <a:ahLst/>
              <a:cxnLst/>
              <a:rect l="l" t="t" r="r" b="b"/>
              <a:pathLst>
                <a:path w="11002" h="11003" extrusionOk="0">
                  <a:moveTo>
                    <a:pt x="6192" y="310"/>
                  </a:moveTo>
                  <a:cubicBezTo>
                    <a:pt x="6192" y="310"/>
                    <a:pt x="6204" y="310"/>
                    <a:pt x="6204" y="334"/>
                  </a:cubicBezTo>
                  <a:lnTo>
                    <a:pt x="6204" y="787"/>
                  </a:lnTo>
                  <a:cubicBezTo>
                    <a:pt x="6204" y="953"/>
                    <a:pt x="6311" y="1084"/>
                    <a:pt x="6477" y="1120"/>
                  </a:cubicBezTo>
                  <a:cubicBezTo>
                    <a:pt x="6989" y="1239"/>
                    <a:pt x="7489" y="1429"/>
                    <a:pt x="7930" y="1715"/>
                  </a:cubicBezTo>
                  <a:cubicBezTo>
                    <a:pt x="7986" y="1751"/>
                    <a:pt x="8048" y="1769"/>
                    <a:pt x="8110" y="1769"/>
                  </a:cubicBezTo>
                  <a:cubicBezTo>
                    <a:pt x="8194" y="1769"/>
                    <a:pt x="8278" y="1736"/>
                    <a:pt x="8347" y="1668"/>
                  </a:cubicBezTo>
                  <a:lnTo>
                    <a:pt x="8680" y="1346"/>
                  </a:lnTo>
                  <a:lnTo>
                    <a:pt x="8692" y="1346"/>
                  </a:lnTo>
                  <a:lnTo>
                    <a:pt x="9656" y="2311"/>
                  </a:lnTo>
                  <a:lnTo>
                    <a:pt x="9656" y="2322"/>
                  </a:lnTo>
                  <a:lnTo>
                    <a:pt x="9335" y="2656"/>
                  </a:lnTo>
                  <a:cubicBezTo>
                    <a:pt x="9228" y="2751"/>
                    <a:pt x="9192" y="2930"/>
                    <a:pt x="9287" y="3073"/>
                  </a:cubicBezTo>
                  <a:cubicBezTo>
                    <a:pt x="9573" y="3513"/>
                    <a:pt x="9775" y="4001"/>
                    <a:pt x="9883" y="4525"/>
                  </a:cubicBezTo>
                  <a:cubicBezTo>
                    <a:pt x="9906" y="4680"/>
                    <a:pt x="10049" y="4799"/>
                    <a:pt x="10204" y="4799"/>
                  </a:cubicBezTo>
                  <a:lnTo>
                    <a:pt x="10668" y="4799"/>
                  </a:lnTo>
                  <a:cubicBezTo>
                    <a:pt x="10668" y="4799"/>
                    <a:pt x="10680" y="4799"/>
                    <a:pt x="10680" y="4811"/>
                  </a:cubicBezTo>
                  <a:lnTo>
                    <a:pt x="10657" y="6216"/>
                  </a:lnTo>
                  <a:lnTo>
                    <a:pt x="10192" y="6216"/>
                  </a:lnTo>
                  <a:cubicBezTo>
                    <a:pt x="10026" y="6216"/>
                    <a:pt x="9895" y="6311"/>
                    <a:pt x="9871" y="6478"/>
                  </a:cubicBezTo>
                  <a:cubicBezTo>
                    <a:pt x="9752" y="7002"/>
                    <a:pt x="9549" y="7490"/>
                    <a:pt x="9275" y="7942"/>
                  </a:cubicBezTo>
                  <a:cubicBezTo>
                    <a:pt x="9180" y="8073"/>
                    <a:pt x="9192" y="8240"/>
                    <a:pt x="9311" y="8359"/>
                  </a:cubicBezTo>
                  <a:lnTo>
                    <a:pt x="9645" y="8680"/>
                  </a:lnTo>
                  <a:lnTo>
                    <a:pt x="9645" y="8692"/>
                  </a:lnTo>
                  <a:lnTo>
                    <a:pt x="8680" y="9669"/>
                  </a:lnTo>
                  <a:lnTo>
                    <a:pt x="8656" y="9669"/>
                  </a:lnTo>
                  <a:lnTo>
                    <a:pt x="8335" y="9335"/>
                  </a:lnTo>
                  <a:cubicBezTo>
                    <a:pt x="8271" y="9272"/>
                    <a:pt x="8183" y="9237"/>
                    <a:pt x="8094" y="9237"/>
                  </a:cubicBezTo>
                  <a:cubicBezTo>
                    <a:pt x="8033" y="9237"/>
                    <a:pt x="7971" y="9254"/>
                    <a:pt x="7918" y="9288"/>
                  </a:cubicBezTo>
                  <a:cubicBezTo>
                    <a:pt x="7466" y="9573"/>
                    <a:pt x="6978" y="9788"/>
                    <a:pt x="6454" y="9883"/>
                  </a:cubicBezTo>
                  <a:cubicBezTo>
                    <a:pt x="6311" y="9919"/>
                    <a:pt x="6192" y="10050"/>
                    <a:pt x="6192" y="10216"/>
                  </a:cubicBezTo>
                  <a:lnTo>
                    <a:pt x="6192" y="10681"/>
                  </a:lnTo>
                  <a:cubicBezTo>
                    <a:pt x="6192" y="10681"/>
                    <a:pt x="6192" y="10693"/>
                    <a:pt x="6168" y="10693"/>
                  </a:cubicBezTo>
                  <a:lnTo>
                    <a:pt x="4811" y="10693"/>
                  </a:lnTo>
                  <a:cubicBezTo>
                    <a:pt x="4811" y="10693"/>
                    <a:pt x="4787" y="10693"/>
                    <a:pt x="4787" y="10681"/>
                  </a:cubicBezTo>
                  <a:lnTo>
                    <a:pt x="4787" y="10216"/>
                  </a:lnTo>
                  <a:cubicBezTo>
                    <a:pt x="4787" y="10050"/>
                    <a:pt x="4692" y="9919"/>
                    <a:pt x="4525" y="9883"/>
                  </a:cubicBezTo>
                  <a:cubicBezTo>
                    <a:pt x="4001" y="9764"/>
                    <a:pt x="3513" y="9573"/>
                    <a:pt x="3060" y="9288"/>
                  </a:cubicBezTo>
                  <a:cubicBezTo>
                    <a:pt x="3001" y="9264"/>
                    <a:pt x="2941" y="9228"/>
                    <a:pt x="2882" y="9228"/>
                  </a:cubicBezTo>
                  <a:cubicBezTo>
                    <a:pt x="2798" y="9228"/>
                    <a:pt x="2715" y="9264"/>
                    <a:pt x="2644" y="9335"/>
                  </a:cubicBezTo>
                  <a:lnTo>
                    <a:pt x="2322" y="9669"/>
                  </a:lnTo>
                  <a:lnTo>
                    <a:pt x="2298" y="9669"/>
                  </a:lnTo>
                  <a:lnTo>
                    <a:pt x="1334" y="8692"/>
                  </a:lnTo>
                  <a:lnTo>
                    <a:pt x="1334" y="8680"/>
                  </a:lnTo>
                  <a:lnTo>
                    <a:pt x="1667" y="8359"/>
                  </a:lnTo>
                  <a:cubicBezTo>
                    <a:pt x="1763" y="8252"/>
                    <a:pt x="1798" y="8073"/>
                    <a:pt x="1703" y="7942"/>
                  </a:cubicBezTo>
                  <a:cubicBezTo>
                    <a:pt x="1429" y="7490"/>
                    <a:pt x="1215" y="7002"/>
                    <a:pt x="1108" y="6478"/>
                  </a:cubicBezTo>
                  <a:cubicBezTo>
                    <a:pt x="1084" y="6335"/>
                    <a:pt x="953" y="6216"/>
                    <a:pt x="786" y="6216"/>
                  </a:cubicBezTo>
                  <a:lnTo>
                    <a:pt x="322" y="6216"/>
                  </a:lnTo>
                  <a:cubicBezTo>
                    <a:pt x="322" y="6216"/>
                    <a:pt x="310" y="6216"/>
                    <a:pt x="310" y="6192"/>
                  </a:cubicBezTo>
                  <a:lnTo>
                    <a:pt x="310" y="4811"/>
                  </a:lnTo>
                  <a:cubicBezTo>
                    <a:pt x="310" y="4811"/>
                    <a:pt x="310" y="4799"/>
                    <a:pt x="322" y="4799"/>
                  </a:cubicBezTo>
                  <a:lnTo>
                    <a:pt x="786" y="4799"/>
                  </a:lnTo>
                  <a:cubicBezTo>
                    <a:pt x="953" y="4799"/>
                    <a:pt x="1084" y="4692"/>
                    <a:pt x="1108" y="4525"/>
                  </a:cubicBezTo>
                  <a:cubicBezTo>
                    <a:pt x="1227" y="4001"/>
                    <a:pt x="1429" y="3513"/>
                    <a:pt x="1703" y="3073"/>
                  </a:cubicBezTo>
                  <a:cubicBezTo>
                    <a:pt x="1798" y="2930"/>
                    <a:pt x="1786" y="2775"/>
                    <a:pt x="1667" y="2656"/>
                  </a:cubicBezTo>
                  <a:lnTo>
                    <a:pt x="1334" y="2322"/>
                  </a:lnTo>
                  <a:lnTo>
                    <a:pt x="1334" y="2311"/>
                  </a:lnTo>
                  <a:lnTo>
                    <a:pt x="2298" y="1346"/>
                  </a:lnTo>
                  <a:lnTo>
                    <a:pt x="2322" y="1346"/>
                  </a:lnTo>
                  <a:lnTo>
                    <a:pt x="2644" y="1668"/>
                  </a:lnTo>
                  <a:cubicBezTo>
                    <a:pt x="2707" y="1731"/>
                    <a:pt x="2796" y="1765"/>
                    <a:pt x="2885" y="1765"/>
                  </a:cubicBezTo>
                  <a:cubicBezTo>
                    <a:pt x="2946" y="1765"/>
                    <a:pt x="3007" y="1749"/>
                    <a:pt x="3060" y="1715"/>
                  </a:cubicBezTo>
                  <a:cubicBezTo>
                    <a:pt x="3513" y="1429"/>
                    <a:pt x="4001" y="1227"/>
                    <a:pt x="4525" y="1120"/>
                  </a:cubicBezTo>
                  <a:cubicBezTo>
                    <a:pt x="4668" y="1084"/>
                    <a:pt x="4787" y="953"/>
                    <a:pt x="4787" y="787"/>
                  </a:cubicBezTo>
                  <a:lnTo>
                    <a:pt x="4787" y="334"/>
                  </a:lnTo>
                  <a:cubicBezTo>
                    <a:pt x="4787" y="334"/>
                    <a:pt x="4787" y="310"/>
                    <a:pt x="4811" y="310"/>
                  </a:cubicBezTo>
                  <a:close/>
                  <a:moveTo>
                    <a:pt x="4811" y="1"/>
                  </a:moveTo>
                  <a:cubicBezTo>
                    <a:pt x="4632" y="1"/>
                    <a:pt x="4477" y="156"/>
                    <a:pt x="4477" y="334"/>
                  </a:cubicBezTo>
                  <a:lnTo>
                    <a:pt x="4477" y="798"/>
                  </a:lnTo>
                  <a:cubicBezTo>
                    <a:pt x="4477" y="798"/>
                    <a:pt x="4477" y="810"/>
                    <a:pt x="4465" y="810"/>
                  </a:cubicBezTo>
                  <a:cubicBezTo>
                    <a:pt x="3918" y="929"/>
                    <a:pt x="3370" y="1156"/>
                    <a:pt x="2906" y="1453"/>
                  </a:cubicBezTo>
                  <a:lnTo>
                    <a:pt x="2882" y="1453"/>
                  </a:lnTo>
                  <a:lnTo>
                    <a:pt x="2560" y="1120"/>
                  </a:lnTo>
                  <a:cubicBezTo>
                    <a:pt x="2495" y="1054"/>
                    <a:pt x="2408" y="1022"/>
                    <a:pt x="2322" y="1022"/>
                  </a:cubicBezTo>
                  <a:cubicBezTo>
                    <a:pt x="2236" y="1022"/>
                    <a:pt x="2150" y="1054"/>
                    <a:pt x="2084" y="1120"/>
                  </a:cubicBezTo>
                  <a:lnTo>
                    <a:pt x="1120" y="2084"/>
                  </a:lnTo>
                  <a:cubicBezTo>
                    <a:pt x="977" y="2215"/>
                    <a:pt x="977" y="2430"/>
                    <a:pt x="1120" y="2561"/>
                  </a:cubicBezTo>
                  <a:lnTo>
                    <a:pt x="1441" y="2894"/>
                  </a:lnTo>
                  <a:lnTo>
                    <a:pt x="1441" y="2906"/>
                  </a:lnTo>
                  <a:cubicBezTo>
                    <a:pt x="1132" y="3382"/>
                    <a:pt x="917" y="3906"/>
                    <a:pt x="798" y="4466"/>
                  </a:cubicBezTo>
                  <a:cubicBezTo>
                    <a:pt x="798" y="4466"/>
                    <a:pt x="798" y="4489"/>
                    <a:pt x="786" y="4489"/>
                  </a:cubicBezTo>
                  <a:lnTo>
                    <a:pt x="322" y="4489"/>
                  </a:lnTo>
                  <a:cubicBezTo>
                    <a:pt x="143" y="4489"/>
                    <a:pt x="0" y="4632"/>
                    <a:pt x="0" y="4811"/>
                  </a:cubicBezTo>
                  <a:lnTo>
                    <a:pt x="0" y="6192"/>
                  </a:lnTo>
                  <a:cubicBezTo>
                    <a:pt x="0" y="6371"/>
                    <a:pt x="143" y="6525"/>
                    <a:pt x="322" y="6525"/>
                  </a:cubicBezTo>
                  <a:lnTo>
                    <a:pt x="786" y="6525"/>
                  </a:lnTo>
                  <a:cubicBezTo>
                    <a:pt x="786" y="6525"/>
                    <a:pt x="798" y="6525"/>
                    <a:pt x="798" y="6537"/>
                  </a:cubicBezTo>
                  <a:cubicBezTo>
                    <a:pt x="917" y="7085"/>
                    <a:pt x="1143" y="7621"/>
                    <a:pt x="1441" y="8097"/>
                  </a:cubicBezTo>
                  <a:lnTo>
                    <a:pt x="1441" y="8121"/>
                  </a:lnTo>
                  <a:lnTo>
                    <a:pt x="1120" y="8442"/>
                  </a:lnTo>
                  <a:cubicBezTo>
                    <a:pt x="977" y="8573"/>
                    <a:pt x="977" y="8788"/>
                    <a:pt x="1120" y="8918"/>
                  </a:cubicBezTo>
                  <a:lnTo>
                    <a:pt x="2084" y="9883"/>
                  </a:lnTo>
                  <a:cubicBezTo>
                    <a:pt x="2150" y="9954"/>
                    <a:pt x="2236" y="9990"/>
                    <a:pt x="2322" y="9990"/>
                  </a:cubicBezTo>
                  <a:cubicBezTo>
                    <a:pt x="2408" y="9990"/>
                    <a:pt x="2495" y="9954"/>
                    <a:pt x="2560" y="9883"/>
                  </a:cubicBezTo>
                  <a:lnTo>
                    <a:pt x="2882" y="9561"/>
                  </a:lnTo>
                  <a:lnTo>
                    <a:pt x="2906" y="9561"/>
                  </a:lnTo>
                  <a:cubicBezTo>
                    <a:pt x="3370" y="9871"/>
                    <a:pt x="3894" y="10085"/>
                    <a:pt x="4465" y="10204"/>
                  </a:cubicBezTo>
                  <a:cubicBezTo>
                    <a:pt x="4465" y="10204"/>
                    <a:pt x="4477" y="10204"/>
                    <a:pt x="4477" y="10216"/>
                  </a:cubicBezTo>
                  <a:lnTo>
                    <a:pt x="4477" y="10681"/>
                  </a:lnTo>
                  <a:cubicBezTo>
                    <a:pt x="4477" y="10859"/>
                    <a:pt x="4632" y="11002"/>
                    <a:pt x="4811" y="11002"/>
                  </a:cubicBezTo>
                  <a:lnTo>
                    <a:pt x="6192" y="11002"/>
                  </a:lnTo>
                  <a:cubicBezTo>
                    <a:pt x="6370" y="11002"/>
                    <a:pt x="6513" y="10859"/>
                    <a:pt x="6513" y="10681"/>
                  </a:cubicBezTo>
                  <a:lnTo>
                    <a:pt x="6513" y="10216"/>
                  </a:lnTo>
                  <a:cubicBezTo>
                    <a:pt x="6513" y="10216"/>
                    <a:pt x="6513" y="10204"/>
                    <a:pt x="6537" y="10204"/>
                  </a:cubicBezTo>
                  <a:cubicBezTo>
                    <a:pt x="7085" y="10085"/>
                    <a:pt x="7620" y="9859"/>
                    <a:pt x="8097" y="9561"/>
                  </a:cubicBezTo>
                  <a:lnTo>
                    <a:pt x="8109" y="9561"/>
                  </a:lnTo>
                  <a:lnTo>
                    <a:pt x="8442" y="9883"/>
                  </a:lnTo>
                  <a:cubicBezTo>
                    <a:pt x="8507" y="9954"/>
                    <a:pt x="8591" y="9990"/>
                    <a:pt x="8676" y="9990"/>
                  </a:cubicBezTo>
                  <a:cubicBezTo>
                    <a:pt x="8760" y="9990"/>
                    <a:pt x="8847" y="9954"/>
                    <a:pt x="8918" y="9883"/>
                  </a:cubicBezTo>
                  <a:lnTo>
                    <a:pt x="9883" y="8918"/>
                  </a:lnTo>
                  <a:cubicBezTo>
                    <a:pt x="10014" y="8788"/>
                    <a:pt x="10014" y="8573"/>
                    <a:pt x="9883" y="8442"/>
                  </a:cubicBezTo>
                  <a:lnTo>
                    <a:pt x="9549" y="8121"/>
                  </a:lnTo>
                  <a:lnTo>
                    <a:pt x="9549" y="8097"/>
                  </a:lnTo>
                  <a:cubicBezTo>
                    <a:pt x="9871" y="7621"/>
                    <a:pt x="10073" y="7109"/>
                    <a:pt x="10192" y="6537"/>
                  </a:cubicBezTo>
                  <a:cubicBezTo>
                    <a:pt x="10192" y="6537"/>
                    <a:pt x="10192" y="6525"/>
                    <a:pt x="10204" y="6525"/>
                  </a:cubicBezTo>
                  <a:lnTo>
                    <a:pt x="10668" y="6525"/>
                  </a:lnTo>
                  <a:cubicBezTo>
                    <a:pt x="10847" y="6525"/>
                    <a:pt x="11002" y="6371"/>
                    <a:pt x="11002" y="6192"/>
                  </a:cubicBezTo>
                  <a:lnTo>
                    <a:pt x="11002" y="4811"/>
                  </a:lnTo>
                  <a:cubicBezTo>
                    <a:pt x="10978" y="4632"/>
                    <a:pt x="10835" y="4489"/>
                    <a:pt x="10657" y="4489"/>
                  </a:cubicBezTo>
                  <a:lnTo>
                    <a:pt x="10192" y="4489"/>
                  </a:lnTo>
                  <a:cubicBezTo>
                    <a:pt x="10192" y="4489"/>
                    <a:pt x="10180" y="4489"/>
                    <a:pt x="10180" y="4466"/>
                  </a:cubicBezTo>
                  <a:cubicBezTo>
                    <a:pt x="10061" y="3918"/>
                    <a:pt x="9835" y="3382"/>
                    <a:pt x="9537" y="2906"/>
                  </a:cubicBezTo>
                  <a:lnTo>
                    <a:pt x="9537" y="2894"/>
                  </a:lnTo>
                  <a:lnTo>
                    <a:pt x="9859" y="2561"/>
                  </a:lnTo>
                  <a:cubicBezTo>
                    <a:pt x="10002" y="2430"/>
                    <a:pt x="10002" y="2215"/>
                    <a:pt x="9859" y="2084"/>
                  </a:cubicBezTo>
                  <a:lnTo>
                    <a:pt x="8894" y="1120"/>
                  </a:lnTo>
                  <a:cubicBezTo>
                    <a:pt x="8829" y="1054"/>
                    <a:pt x="8743" y="1022"/>
                    <a:pt x="8656" y="1022"/>
                  </a:cubicBezTo>
                  <a:cubicBezTo>
                    <a:pt x="8570" y="1022"/>
                    <a:pt x="8484" y="1054"/>
                    <a:pt x="8418" y="1120"/>
                  </a:cubicBezTo>
                  <a:lnTo>
                    <a:pt x="8097" y="1453"/>
                  </a:lnTo>
                  <a:lnTo>
                    <a:pt x="8073" y="1453"/>
                  </a:lnTo>
                  <a:cubicBezTo>
                    <a:pt x="7597" y="1132"/>
                    <a:pt x="7085" y="929"/>
                    <a:pt x="6513" y="810"/>
                  </a:cubicBezTo>
                  <a:cubicBezTo>
                    <a:pt x="6513" y="810"/>
                    <a:pt x="6501" y="810"/>
                    <a:pt x="6501" y="798"/>
                  </a:cubicBezTo>
                  <a:lnTo>
                    <a:pt x="6501" y="334"/>
                  </a:lnTo>
                  <a:cubicBezTo>
                    <a:pt x="6501" y="156"/>
                    <a:pt x="6346" y="1"/>
                    <a:pt x="61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6" name="Google Shape;846;p121"/>
            <p:cNvSpPr/>
            <p:nvPr/>
          </p:nvSpPr>
          <p:spPr>
            <a:xfrm>
              <a:off x="1373049" y="1574063"/>
              <a:ext cx="181544" cy="179730"/>
            </a:xfrm>
            <a:custGeom>
              <a:avLst/>
              <a:gdLst/>
              <a:ahLst/>
              <a:cxnLst/>
              <a:rect l="l" t="t" r="r" b="b"/>
              <a:pathLst>
                <a:path w="5704" h="5647" extrusionOk="0">
                  <a:moveTo>
                    <a:pt x="3449" y="0"/>
                  </a:moveTo>
                  <a:cubicBezTo>
                    <a:pt x="3399" y="0"/>
                    <a:pt x="3349" y="1"/>
                    <a:pt x="3299" y="3"/>
                  </a:cubicBezTo>
                  <a:cubicBezTo>
                    <a:pt x="2453" y="51"/>
                    <a:pt x="1644" y="408"/>
                    <a:pt x="1036" y="1003"/>
                  </a:cubicBezTo>
                  <a:cubicBezTo>
                    <a:pt x="429" y="1611"/>
                    <a:pt x="84" y="2396"/>
                    <a:pt x="48" y="3266"/>
                  </a:cubicBezTo>
                  <a:cubicBezTo>
                    <a:pt x="1" y="4111"/>
                    <a:pt x="262" y="4933"/>
                    <a:pt x="798" y="5587"/>
                  </a:cubicBezTo>
                  <a:cubicBezTo>
                    <a:pt x="834" y="5635"/>
                    <a:pt x="882" y="5647"/>
                    <a:pt x="917" y="5647"/>
                  </a:cubicBezTo>
                  <a:cubicBezTo>
                    <a:pt x="953" y="5647"/>
                    <a:pt x="1001" y="5635"/>
                    <a:pt x="1024" y="5623"/>
                  </a:cubicBezTo>
                  <a:cubicBezTo>
                    <a:pt x="1096" y="5564"/>
                    <a:pt x="1096" y="5456"/>
                    <a:pt x="1060" y="5397"/>
                  </a:cubicBezTo>
                  <a:cubicBezTo>
                    <a:pt x="584" y="4802"/>
                    <a:pt x="322" y="4051"/>
                    <a:pt x="370" y="3278"/>
                  </a:cubicBezTo>
                  <a:cubicBezTo>
                    <a:pt x="417" y="2504"/>
                    <a:pt x="727" y="1777"/>
                    <a:pt x="1274" y="1242"/>
                  </a:cubicBezTo>
                  <a:cubicBezTo>
                    <a:pt x="1834" y="694"/>
                    <a:pt x="2560" y="384"/>
                    <a:pt x="3322" y="337"/>
                  </a:cubicBezTo>
                  <a:cubicBezTo>
                    <a:pt x="3385" y="333"/>
                    <a:pt x="3447" y="331"/>
                    <a:pt x="3509" y="331"/>
                  </a:cubicBezTo>
                  <a:cubicBezTo>
                    <a:pt x="4215" y="331"/>
                    <a:pt x="4883" y="578"/>
                    <a:pt x="5430" y="1015"/>
                  </a:cubicBezTo>
                  <a:cubicBezTo>
                    <a:pt x="5461" y="1041"/>
                    <a:pt x="5496" y="1053"/>
                    <a:pt x="5531" y="1053"/>
                  </a:cubicBezTo>
                  <a:cubicBezTo>
                    <a:pt x="5577" y="1053"/>
                    <a:pt x="5622" y="1032"/>
                    <a:pt x="5656" y="992"/>
                  </a:cubicBezTo>
                  <a:cubicBezTo>
                    <a:pt x="5704" y="920"/>
                    <a:pt x="5680" y="813"/>
                    <a:pt x="5620" y="765"/>
                  </a:cubicBezTo>
                  <a:cubicBezTo>
                    <a:pt x="5005" y="262"/>
                    <a:pt x="4232" y="0"/>
                    <a:pt x="34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7" name="Google Shape;847;p121"/>
            <p:cNvSpPr/>
            <p:nvPr/>
          </p:nvSpPr>
          <p:spPr>
            <a:xfrm>
              <a:off x="1411338" y="1606368"/>
              <a:ext cx="182276" cy="186477"/>
            </a:xfrm>
            <a:custGeom>
              <a:avLst/>
              <a:gdLst/>
              <a:ahLst/>
              <a:cxnLst/>
              <a:rect l="l" t="t" r="r" b="b"/>
              <a:pathLst>
                <a:path w="5727" h="5859" extrusionOk="0">
                  <a:moveTo>
                    <a:pt x="3286" y="334"/>
                  </a:moveTo>
                  <a:lnTo>
                    <a:pt x="3286" y="1000"/>
                  </a:lnTo>
                  <a:cubicBezTo>
                    <a:pt x="3286" y="1108"/>
                    <a:pt x="3262" y="1227"/>
                    <a:pt x="3215" y="1310"/>
                  </a:cubicBezTo>
                  <a:lnTo>
                    <a:pt x="3143" y="1477"/>
                  </a:lnTo>
                  <a:cubicBezTo>
                    <a:pt x="3119" y="1501"/>
                    <a:pt x="3119" y="1524"/>
                    <a:pt x="3119" y="1548"/>
                  </a:cubicBezTo>
                  <a:lnTo>
                    <a:pt x="3119" y="1893"/>
                  </a:lnTo>
                  <a:cubicBezTo>
                    <a:pt x="3119" y="2132"/>
                    <a:pt x="3036" y="2358"/>
                    <a:pt x="2858" y="2524"/>
                  </a:cubicBezTo>
                  <a:cubicBezTo>
                    <a:pt x="2691" y="2679"/>
                    <a:pt x="2453" y="2775"/>
                    <a:pt x="2215" y="2775"/>
                  </a:cubicBezTo>
                  <a:cubicBezTo>
                    <a:pt x="1774" y="2763"/>
                    <a:pt x="1381" y="2346"/>
                    <a:pt x="1381" y="1846"/>
                  </a:cubicBezTo>
                  <a:lnTo>
                    <a:pt x="1381" y="1548"/>
                  </a:lnTo>
                  <a:cubicBezTo>
                    <a:pt x="1381" y="1524"/>
                    <a:pt x="1381" y="1501"/>
                    <a:pt x="1369" y="1477"/>
                  </a:cubicBezTo>
                  <a:lnTo>
                    <a:pt x="1262" y="1286"/>
                  </a:lnTo>
                  <a:cubicBezTo>
                    <a:pt x="1238" y="1203"/>
                    <a:pt x="1203" y="1131"/>
                    <a:pt x="1203" y="1048"/>
                  </a:cubicBezTo>
                  <a:lnTo>
                    <a:pt x="1203" y="1024"/>
                  </a:lnTo>
                  <a:cubicBezTo>
                    <a:pt x="1203" y="643"/>
                    <a:pt x="1524" y="334"/>
                    <a:pt x="1905" y="334"/>
                  </a:cubicBezTo>
                  <a:close/>
                  <a:moveTo>
                    <a:pt x="2608" y="3025"/>
                  </a:moveTo>
                  <a:cubicBezTo>
                    <a:pt x="2619" y="3084"/>
                    <a:pt x="2631" y="3132"/>
                    <a:pt x="2655" y="3179"/>
                  </a:cubicBezTo>
                  <a:lnTo>
                    <a:pt x="2512" y="3310"/>
                  </a:lnTo>
                  <a:cubicBezTo>
                    <a:pt x="2441" y="3382"/>
                    <a:pt x="2357" y="3417"/>
                    <a:pt x="2262" y="3417"/>
                  </a:cubicBezTo>
                  <a:cubicBezTo>
                    <a:pt x="2179" y="3417"/>
                    <a:pt x="2084" y="3382"/>
                    <a:pt x="2012" y="3310"/>
                  </a:cubicBezTo>
                  <a:lnTo>
                    <a:pt x="1881" y="3179"/>
                  </a:lnTo>
                  <a:cubicBezTo>
                    <a:pt x="1893" y="3132"/>
                    <a:pt x="1905" y="3084"/>
                    <a:pt x="1905" y="3025"/>
                  </a:cubicBezTo>
                  <a:cubicBezTo>
                    <a:pt x="2012" y="3060"/>
                    <a:pt x="2119" y="3084"/>
                    <a:pt x="2215" y="3084"/>
                  </a:cubicBezTo>
                  <a:lnTo>
                    <a:pt x="2250" y="3084"/>
                  </a:lnTo>
                  <a:cubicBezTo>
                    <a:pt x="2369" y="3084"/>
                    <a:pt x="2488" y="3072"/>
                    <a:pt x="2608" y="3025"/>
                  </a:cubicBezTo>
                  <a:close/>
                  <a:moveTo>
                    <a:pt x="2810" y="3441"/>
                  </a:moveTo>
                  <a:cubicBezTo>
                    <a:pt x="2858" y="3477"/>
                    <a:pt x="2905" y="3489"/>
                    <a:pt x="2941" y="3501"/>
                  </a:cubicBezTo>
                  <a:lnTo>
                    <a:pt x="3524" y="3667"/>
                  </a:lnTo>
                  <a:cubicBezTo>
                    <a:pt x="3679" y="3715"/>
                    <a:pt x="3774" y="3846"/>
                    <a:pt x="3774" y="4013"/>
                  </a:cubicBezTo>
                  <a:lnTo>
                    <a:pt x="3774" y="5108"/>
                  </a:lnTo>
                  <a:lnTo>
                    <a:pt x="3822" y="5108"/>
                  </a:lnTo>
                  <a:cubicBezTo>
                    <a:pt x="3703" y="5180"/>
                    <a:pt x="3584" y="5239"/>
                    <a:pt x="3453" y="5287"/>
                  </a:cubicBezTo>
                  <a:lnTo>
                    <a:pt x="3453" y="4310"/>
                  </a:lnTo>
                  <a:cubicBezTo>
                    <a:pt x="3453" y="4215"/>
                    <a:pt x="3381" y="4144"/>
                    <a:pt x="3286" y="4144"/>
                  </a:cubicBezTo>
                  <a:cubicBezTo>
                    <a:pt x="3203" y="4144"/>
                    <a:pt x="3119" y="4215"/>
                    <a:pt x="3119" y="4310"/>
                  </a:cubicBezTo>
                  <a:lnTo>
                    <a:pt x="3119" y="5394"/>
                  </a:lnTo>
                  <a:cubicBezTo>
                    <a:pt x="2881" y="5465"/>
                    <a:pt x="2655" y="5501"/>
                    <a:pt x="2405" y="5513"/>
                  </a:cubicBezTo>
                  <a:lnTo>
                    <a:pt x="2262" y="5513"/>
                  </a:lnTo>
                  <a:cubicBezTo>
                    <a:pt x="1965" y="5513"/>
                    <a:pt x="1667" y="5465"/>
                    <a:pt x="1381" y="5394"/>
                  </a:cubicBezTo>
                  <a:lnTo>
                    <a:pt x="1381" y="4310"/>
                  </a:lnTo>
                  <a:cubicBezTo>
                    <a:pt x="1381" y="4215"/>
                    <a:pt x="1310" y="4144"/>
                    <a:pt x="1214" y="4144"/>
                  </a:cubicBezTo>
                  <a:cubicBezTo>
                    <a:pt x="1131" y="4144"/>
                    <a:pt x="1060" y="4215"/>
                    <a:pt x="1060" y="4310"/>
                  </a:cubicBezTo>
                  <a:lnTo>
                    <a:pt x="1060" y="5287"/>
                  </a:lnTo>
                  <a:cubicBezTo>
                    <a:pt x="941" y="5227"/>
                    <a:pt x="798" y="5168"/>
                    <a:pt x="679" y="5108"/>
                  </a:cubicBezTo>
                  <a:lnTo>
                    <a:pt x="679" y="4013"/>
                  </a:lnTo>
                  <a:cubicBezTo>
                    <a:pt x="679" y="3846"/>
                    <a:pt x="786" y="3715"/>
                    <a:pt x="941" y="3667"/>
                  </a:cubicBezTo>
                  <a:lnTo>
                    <a:pt x="1512" y="3501"/>
                  </a:lnTo>
                  <a:cubicBezTo>
                    <a:pt x="1560" y="3489"/>
                    <a:pt x="1619" y="3477"/>
                    <a:pt x="1655" y="3441"/>
                  </a:cubicBezTo>
                  <a:lnTo>
                    <a:pt x="1750" y="3548"/>
                  </a:lnTo>
                  <a:cubicBezTo>
                    <a:pt x="1893" y="3679"/>
                    <a:pt x="2072" y="3739"/>
                    <a:pt x="2227" y="3739"/>
                  </a:cubicBezTo>
                  <a:cubicBezTo>
                    <a:pt x="2393" y="3739"/>
                    <a:pt x="2572" y="3679"/>
                    <a:pt x="2703" y="3548"/>
                  </a:cubicBezTo>
                  <a:lnTo>
                    <a:pt x="2810" y="3441"/>
                  </a:lnTo>
                  <a:close/>
                  <a:moveTo>
                    <a:pt x="1893" y="0"/>
                  </a:moveTo>
                  <a:cubicBezTo>
                    <a:pt x="1322" y="0"/>
                    <a:pt x="869" y="465"/>
                    <a:pt x="869" y="1024"/>
                  </a:cubicBezTo>
                  <a:lnTo>
                    <a:pt x="869" y="1048"/>
                  </a:lnTo>
                  <a:cubicBezTo>
                    <a:pt x="869" y="1179"/>
                    <a:pt x="893" y="1310"/>
                    <a:pt x="953" y="1429"/>
                  </a:cubicBezTo>
                  <a:lnTo>
                    <a:pt x="1048" y="1596"/>
                  </a:lnTo>
                  <a:lnTo>
                    <a:pt x="1048" y="1870"/>
                  </a:lnTo>
                  <a:cubicBezTo>
                    <a:pt x="1048" y="2286"/>
                    <a:pt x="1250" y="2655"/>
                    <a:pt x="1560" y="2882"/>
                  </a:cubicBezTo>
                  <a:lnTo>
                    <a:pt x="1560" y="3025"/>
                  </a:lnTo>
                  <a:cubicBezTo>
                    <a:pt x="1560" y="3096"/>
                    <a:pt x="1500" y="3179"/>
                    <a:pt x="1429" y="3203"/>
                  </a:cubicBezTo>
                  <a:lnTo>
                    <a:pt x="845" y="3370"/>
                  </a:lnTo>
                  <a:cubicBezTo>
                    <a:pt x="572" y="3453"/>
                    <a:pt x="357" y="3727"/>
                    <a:pt x="357" y="4025"/>
                  </a:cubicBezTo>
                  <a:lnTo>
                    <a:pt x="357" y="4906"/>
                  </a:lnTo>
                  <a:cubicBezTo>
                    <a:pt x="333" y="4882"/>
                    <a:pt x="310" y="4858"/>
                    <a:pt x="286" y="4846"/>
                  </a:cubicBezTo>
                  <a:cubicBezTo>
                    <a:pt x="255" y="4820"/>
                    <a:pt x="220" y="4808"/>
                    <a:pt x="185" y="4808"/>
                  </a:cubicBezTo>
                  <a:cubicBezTo>
                    <a:pt x="139" y="4808"/>
                    <a:pt x="93" y="4829"/>
                    <a:pt x="60" y="4870"/>
                  </a:cubicBezTo>
                  <a:cubicBezTo>
                    <a:pt x="0" y="4941"/>
                    <a:pt x="12" y="5037"/>
                    <a:pt x="95" y="5096"/>
                  </a:cubicBezTo>
                  <a:cubicBezTo>
                    <a:pt x="703" y="5584"/>
                    <a:pt x="1465" y="5858"/>
                    <a:pt x="2250" y="5858"/>
                  </a:cubicBezTo>
                  <a:lnTo>
                    <a:pt x="2417" y="5858"/>
                  </a:lnTo>
                  <a:cubicBezTo>
                    <a:pt x="3262" y="5811"/>
                    <a:pt x="4060" y="5453"/>
                    <a:pt x="4679" y="4858"/>
                  </a:cubicBezTo>
                  <a:cubicBezTo>
                    <a:pt x="5286" y="4251"/>
                    <a:pt x="5632" y="3453"/>
                    <a:pt x="5667" y="2596"/>
                  </a:cubicBezTo>
                  <a:cubicBezTo>
                    <a:pt x="5727" y="1727"/>
                    <a:pt x="5465" y="905"/>
                    <a:pt x="4929" y="262"/>
                  </a:cubicBezTo>
                  <a:cubicBezTo>
                    <a:pt x="4895" y="215"/>
                    <a:pt x="4846" y="194"/>
                    <a:pt x="4799" y="194"/>
                  </a:cubicBezTo>
                  <a:cubicBezTo>
                    <a:pt x="4763" y="194"/>
                    <a:pt x="4729" y="206"/>
                    <a:pt x="4703" y="227"/>
                  </a:cubicBezTo>
                  <a:cubicBezTo>
                    <a:pt x="4632" y="286"/>
                    <a:pt x="4632" y="393"/>
                    <a:pt x="4679" y="453"/>
                  </a:cubicBezTo>
                  <a:cubicBezTo>
                    <a:pt x="5155" y="1048"/>
                    <a:pt x="5405" y="1786"/>
                    <a:pt x="5358" y="2560"/>
                  </a:cubicBezTo>
                  <a:cubicBezTo>
                    <a:pt x="5310" y="3334"/>
                    <a:pt x="5001" y="4072"/>
                    <a:pt x="4453" y="4608"/>
                  </a:cubicBezTo>
                  <a:cubicBezTo>
                    <a:pt x="4346" y="4703"/>
                    <a:pt x="4239" y="4799"/>
                    <a:pt x="4143" y="4882"/>
                  </a:cubicBezTo>
                  <a:lnTo>
                    <a:pt x="4143" y="4013"/>
                  </a:lnTo>
                  <a:cubicBezTo>
                    <a:pt x="4143" y="3715"/>
                    <a:pt x="3929" y="3441"/>
                    <a:pt x="3643" y="3358"/>
                  </a:cubicBezTo>
                  <a:lnTo>
                    <a:pt x="3072" y="3191"/>
                  </a:lnTo>
                  <a:cubicBezTo>
                    <a:pt x="2989" y="3156"/>
                    <a:pt x="2929" y="3096"/>
                    <a:pt x="2929" y="3013"/>
                  </a:cubicBezTo>
                  <a:lnTo>
                    <a:pt x="2929" y="2882"/>
                  </a:lnTo>
                  <a:cubicBezTo>
                    <a:pt x="2989" y="2834"/>
                    <a:pt x="3036" y="2798"/>
                    <a:pt x="3084" y="2763"/>
                  </a:cubicBezTo>
                  <a:cubicBezTo>
                    <a:pt x="3322" y="2536"/>
                    <a:pt x="3441" y="2227"/>
                    <a:pt x="3441" y="1893"/>
                  </a:cubicBezTo>
                  <a:lnTo>
                    <a:pt x="3441" y="1596"/>
                  </a:lnTo>
                  <a:lnTo>
                    <a:pt x="3500" y="1465"/>
                  </a:lnTo>
                  <a:cubicBezTo>
                    <a:pt x="3572" y="1334"/>
                    <a:pt x="3596" y="1167"/>
                    <a:pt x="3596" y="1000"/>
                  </a:cubicBezTo>
                  <a:lnTo>
                    <a:pt x="3596" y="167"/>
                  </a:lnTo>
                  <a:cubicBezTo>
                    <a:pt x="3596" y="72"/>
                    <a:pt x="3524" y="0"/>
                    <a:pt x="34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48;p121"/>
            <p:cNvSpPr/>
            <p:nvPr/>
          </p:nvSpPr>
          <p:spPr>
            <a:xfrm>
              <a:off x="1461721" y="1634026"/>
              <a:ext cx="43986" cy="15564"/>
            </a:xfrm>
            <a:custGeom>
              <a:avLst/>
              <a:gdLst/>
              <a:ahLst/>
              <a:cxnLst/>
              <a:rect l="l" t="t" r="r" b="b"/>
              <a:pathLst>
                <a:path w="1382" h="489" extrusionOk="0">
                  <a:moveTo>
                    <a:pt x="155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22"/>
                    <a:pt x="155" y="322"/>
                  </a:cubicBezTo>
                  <a:cubicBezTo>
                    <a:pt x="334" y="322"/>
                    <a:pt x="858" y="358"/>
                    <a:pt x="1132" y="477"/>
                  </a:cubicBezTo>
                  <a:cubicBezTo>
                    <a:pt x="1155" y="489"/>
                    <a:pt x="1167" y="489"/>
                    <a:pt x="1203" y="489"/>
                  </a:cubicBezTo>
                  <a:cubicBezTo>
                    <a:pt x="1263" y="489"/>
                    <a:pt x="1322" y="465"/>
                    <a:pt x="1346" y="405"/>
                  </a:cubicBezTo>
                  <a:cubicBezTo>
                    <a:pt x="1382" y="322"/>
                    <a:pt x="1346" y="239"/>
                    <a:pt x="1263" y="191"/>
                  </a:cubicBezTo>
                  <a:cubicBezTo>
                    <a:pt x="894" y="1"/>
                    <a:pt x="191" y="1"/>
                    <a:pt x="1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849" name="Google Shape;849;p121"/>
          <p:cNvSpPr/>
          <p:nvPr/>
        </p:nvSpPr>
        <p:spPr>
          <a:xfrm>
            <a:off x="838200" y="5549765"/>
            <a:ext cx="10515600" cy="9628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0" name="Google Shape;850;p121"/>
          <p:cNvSpPr/>
          <p:nvPr/>
        </p:nvSpPr>
        <p:spPr>
          <a:xfrm rot="10800000">
            <a:off x="3037056" y="5549612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9803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1" name="Google Shape;851;p121"/>
          <p:cNvSpPr/>
          <p:nvPr/>
        </p:nvSpPr>
        <p:spPr>
          <a:xfrm>
            <a:off x="1695853" y="5549765"/>
            <a:ext cx="483600" cy="962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74000">
                <a:srgbClr val="000000">
                  <a:alpha val="20000"/>
                </a:srgbClr>
              </a:gs>
              <a:gs pos="100000">
                <a:srgbClr val="000000">
                  <a:alpha val="49803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endParaRPr sz="1867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2" name="Google Shape;852;p121"/>
          <p:cNvSpPr/>
          <p:nvPr/>
        </p:nvSpPr>
        <p:spPr>
          <a:xfrm>
            <a:off x="2054351" y="5549721"/>
            <a:ext cx="1127600" cy="975200"/>
          </a:xfrm>
          <a:prstGeom prst="rect">
            <a:avLst/>
          </a:prstGeom>
          <a:solidFill>
            <a:srgbClr val="F1EFF0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4800" b="1">
                <a:solidFill>
                  <a:srgbClr val="151515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sz="1467"/>
          </a:p>
        </p:txBody>
      </p:sp>
      <p:sp>
        <p:nvSpPr>
          <p:cNvPr id="853" name="Google Shape;853;p121"/>
          <p:cNvSpPr/>
          <p:nvPr/>
        </p:nvSpPr>
        <p:spPr>
          <a:xfrm>
            <a:off x="3520800" y="5613649"/>
            <a:ext cx="749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r>
              <a:rPr lang="en" sz="2000" b="1">
                <a:solidFill>
                  <a:srgbClr val="151515"/>
                </a:solidFill>
              </a:rPr>
              <a:t>Meringankan beban administrasi</a:t>
            </a:r>
            <a:r>
              <a:rPr lang="en" sz="2000">
                <a:solidFill>
                  <a:srgbClr val="151515"/>
                </a:solidFill>
              </a:rPr>
              <a:t> satuan pendidikan dengan mengurangi aplikasi beragam dalam proses evaluasi internal dan eksternal</a:t>
            </a:r>
            <a:endParaRPr sz="2000"/>
          </a:p>
        </p:txBody>
      </p:sp>
      <p:grpSp>
        <p:nvGrpSpPr>
          <p:cNvPr id="854" name="Google Shape;854;p121"/>
          <p:cNvGrpSpPr/>
          <p:nvPr/>
        </p:nvGrpSpPr>
        <p:grpSpPr>
          <a:xfrm>
            <a:off x="1130315" y="5702971"/>
            <a:ext cx="585219" cy="585224"/>
            <a:chOff x="3712952" y="1970604"/>
            <a:chExt cx="354363" cy="354395"/>
          </a:xfrm>
        </p:grpSpPr>
        <p:sp>
          <p:nvSpPr>
            <p:cNvPr id="855" name="Google Shape;855;p121"/>
            <p:cNvSpPr/>
            <p:nvPr/>
          </p:nvSpPr>
          <p:spPr>
            <a:xfrm>
              <a:off x="3868314" y="2281360"/>
              <a:ext cx="43639" cy="43639"/>
            </a:xfrm>
            <a:custGeom>
              <a:avLst/>
              <a:gdLst/>
              <a:ahLst/>
              <a:cxnLst/>
              <a:rect l="l" t="t" r="r" b="b"/>
              <a:pathLst>
                <a:path w="1371" h="1371" extrusionOk="0">
                  <a:moveTo>
                    <a:pt x="692" y="334"/>
                  </a:moveTo>
                  <a:cubicBezTo>
                    <a:pt x="882" y="334"/>
                    <a:pt x="1049" y="489"/>
                    <a:pt x="1049" y="691"/>
                  </a:cubicBezTo>
                  <a:cubicBezTo>
                    <a:pt x="1049" y="882"/>
                    <a:pt x="894" y="1049"/>
                    <a:pt x="692" y="1049"/>
                  </a:cubicBezTo>
                  <a:cubicBezTo>
                    <a:pt x="501" y="1049"/>
                    <a:pt x="334" y="882"/>
                    <a:pt x="334" y="691"/>
                  </a:cubicBezTo>
                  <a:cubicBezTo>
                    <a:pt x="334" y="489"/>
                    <a:pt x="501" y="334"/>
                    <a:pt x="692" y="334"/>
                  </a:cubicBezTo>
                  <a:close/>
                  <a:moveTo>
                    <a:pt x="692" y="1"/>
                  </a:moveTo>
                  <a:cubicBezTo>
                    <a:pt x="322" y="1"/>
                    <a:pt x="1" y="310"/>
                    <a:pt x="1" y="691"/>
                  </a:cubicBezTo>
                  <a:cubicBezTo>
                    <a:pt x="1" y="1060"/>
                    <a:pt x="322" y="1370"/>
                    <a:pt x="692" y="1370"/>
                  </a:cubicBezTo>
                  <a:cubicBezTo>
                    <a:pt x="1061" y="1370"/>
                    <a:pt x="1370" y="1060"/>
                    <a:pt x="1370" y="691"/>
                  </a:cubicBezTo>
                  <a:cubicBezTo>
                    <a:pt x="1370" y="310"/>
                    <a:pt x="1073" y="1"/>
                    <a:pt x="6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6" name="Google Shape;856;p121"/>
            <p:cNvSpPr/>
            <p:nvPr/>
          </p:nvSpPr>
          <p:spPr>
            <a:xfrm>
              <a:off x="3940346" y="2120300"/>
              <a:ext cx="54970" cy="55002"/>
            </a:xfrm>
            <a:custGeom>
              <a:avLst/>
              <a:gdLst/>
              <a:ahLst/>
              <a:cxnLst/>
              <a:rect l="l" t="t" r="r" b="b"/>
              <a:pathLst>
                <a:path w="1727" h="1728" extrusionOk="0">
                  <a:moveTo>
                    <a:pt x="869" y="322"/>
                  </a:moveTo>
                  <a:cubicBezTo>
                    <a:pt x="1167" y="322"/>
                    <a:pt x="1405" y="572"/>
                    <a:pt x="1405" y="870"/>
                  </a:cubicBezTo>
                  <a:cubicBezTo>
                    <a:pt x="1405" y="1167"/>
                    <a:pt x="1167" y="1406"/>
                    <a:pt x="869" y="1406"/>
                  </a:cubicBezTo>
                  <a:cubicBezTo>
                    <a:pt x="572" y="1406"/>
                    <a:pt x="334" y="1167"/>
                    <a:pt x="334" y="870"/>
                  </a:cubicBezTo>
                  <a:cubicBezTo>
                    <a:pt x="334" y="572"/>
                    <a:pt x="572" y="322"/>
                    <a:pt x="869" y="322"/>
                  </a:cubicBezTo>
                  <a:close/>
                  <a:moveTo>
                    <a:pt x="869" y="1"/>
                  </a:moveTo>
                  <a:cubicBezTo>
                    <a:pt x="393" y="1"/>
                    <a:pt x="0" y="394"/>
                    <a:pt x="0" y="870"/>
                  </a:cubicBezTo>
                  <a:cubicBezTo>
                    <a:pt x="0" y="1346"/>
                    <a:pt x="393" y="1727"/>
                    <a:pt x="869" y="1727"/>
                  </a:cubicBezTo>
                  <a:cubicBezTo>
                    <a:pt x="1346" y="1727"/>
                    <a:pt x="1727" y="1346"/>
                    <a:pt x="1727" y="870"/>
                  </a:cubicBezTo>
                  <a:cubicBezTo>
                    <a:pt x="1727" y="394"/>
                    <a:pt x="1346" y="1"/>
                    <a:pt x="86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7" name="Google Shape;857;p121"/>
            <p:cNvSpPr/>
            <p:nvPr/>
          </p:nvSpPr>
          <p:spPr>
            <a:xfrm>
              <a:off x="3784952" y="2120300"/>
              <a:ext cx="54970" cy="55002"/>
            </a:xfrm>
            <a:custGeom>
              <a:avLst/>
              <a:gdLst/>
              <a:ahLst/>
              <a:cxnLst/>
              <a:rect l="l" t="t" r="r" b="b"/>
              <a:pathLst>
                <a:path w="1727" h="1728" extrusionOk="0">
                  <a:moveTo>
                    <a:pt x="870" y="322"/>
                  </a:moveTo>
                  <a:cubicBezTo>
                    <a:pt x="1167" y="322"/>
                    <a:pt x="1406" y="572"/>
                    <a:pt x="1406" y="870"/>
                  </a:cubicBezTo>
                  <a:cubicBezTo>
                    <a:pt x="1406" y="1167"/>
                    <a:pt x="1167" y="1406"/>
                    <a:pt x="870" y="1406"/>
                  </a:cubicBezTo>
                  <a:cubicBezTo>
                    <a:pt x="572" y="1406"/>
                    <a:pt x="334" y="1167"/>
                    <a:pt x="334" y="870"/>
                  </a:cubicBezTo>
                  <a:cubicBezTo>
                    <a:pt x="334" y="572"/>
                    <a:pt x="572" y="322"/>
                    <a:pt x="870" y="322"/>
                  </a:cubicBezTo>
                  <a:close/>
                  <a:moveTo>
                    <a:pt x="870" y="1"/>
                  </a:moveTo>
                  <a:cubicBezTo>
                    <a:pt x="394" y="1"/>
                    <a:pt x="1" y="394"/>
                    <a:pt x="1" y="870"/>
                  </a:cubicBezTo>
                  <a:cubicBezTo>
                    <a:pt x="1" y="1346"/>
                    <a:pt x="394" y="1727"/>
                    <a:pt x="870" y="1727"/>
                  </a:cubicBezTo>
                  <a:cubicBezTo>
                    <a:pt x="1346" y="1727"/>
                    <a:pt x="1727" y="1346"/>
                    <a:pt x="1727" y="870"/>
                  </a:cubicBezTo>
                  <a:cubicBezTo>
                    <a:pt x="1727" y="394"/>
                    <a:pt x="1346" y="1"/>
                    <a:pt x="8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8" name="Google Shape;858;p121"/>
            <p:cNvSpPr/>
            <p:nvPr/>
          </p:nvSpPr>
          <p:spPr>
            <a:xfrm>
              <a:off x="3712952" y="2281360"/>
              <a:ext cx="44371" cy="43639"/>
            </a:xfrm>
            <a:custGeom>
              <a:avLst/>
              <a:gdLst/>
              <a:ahLst/>
              <a:cxnLst/>
              <a:rect l="l" t="t" r="r" b="b"/>
              <a:pathLst>
                <a:path w="1394" h="1371" extrusionOk="0">
                  <a:moveTo>
                    <a:pt x="691" y="334"/>
                  </a:moveTo>
                  <a:cubicBezTo>
                    <a:pt x="881" y="334"/>
                    <a:pt x="1048" y="489"/>
                    <a:pt x="1048" y="691"/>
                  </a:cubicBezTo>
                  <a:cubicBezTo>
                    <a:pt x="1048" y="882"/>
                    <a:pt x="893" y="1049"/>
                    <a:pt x="691" y="1049"/>
                  </a:cubicBezTo>
                  <a:cubicBezTo>
                    <a:pt x="500" y="1049"/>
                    <a:pt x="334" y="882"/>
                    <a:pt x="334" y="691"/>
                  </a:cubicBezTo>
                  <a:cubicBezTo>
                    <a:pt x="334" y="489"/>
                    <a:pt x="500" y="334"/>
                    <a:pt x="691" y="334"/>
                  </a:cubicBezTo>
                  <a:close/>
                  <a:moveTo>
                    <a:pt x="691" y="1"/>
                  </a:moveTo>
                  <a:cubicBezTo>
                    <a:pt x="322" y="1"/>
                    <a:pt x="0" y="310"/>
                    <a:pt x="0" y="691"/>
                  </a:cubicBezTo>
                  <a:cubicBezTo>
                    <a:pt x="0" y="1060"/>
                    <a:pt x="322" y="1370"/>
                    <a:pt x="691" y="1370"/>
                  </a:cubicBezTo>
                  <a:cubicBezTo>
                    <a:pt x="1060" y="1370"/>
                    <a:pt x="1370" y="1060"/>
                    <a:pt x="1370" y="691"/>
                  </a:cubicBezTo>
                  <a:cubicBezTo>
                    <a:pt x="1393" y="310"/>
                    <a:pt x="1072" y="1"/>
                    <a:pt x="6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9" name="Google Shape;859;p121"/>
            <p:cNvSpPr/>
            <p:nvPr/>
          </p:nvSpPr>
          <p:spPr>
            <a:xfrm>
              <a:off x="4023708" y="2281360"/>
              <a:ext cx="43607" cy="43639"/>
            </a:xfrm>
            <a:custGeom>
              <a:avLst/>
              <a:gdLst/>
              <a:ahLst/>
              <a:cxnLst/>
              <a:rect l="l" t="t" r="r" b="b"/>
              <a:pathLst>
                <a:path w="1370" h="1371" extrusionOk="0">
                  <a:moveTo>
                    <a:pt x="691" y="334"/>
                  </a:moveTo>
                  <a:cubicBezTo>
                    <a:pt x="882" y="334"/>
                    <a:pt x="1048" y="489"/>
                    <a:pt x="1048" y="691"/>
                  </a:cubicBezTo>
                  <a:cubicBezTo>
                    <a:pt x="1048" y="882"/>
                    <a:pt x="882" y="1049"/>
                    <a:pt x="691" y="1049"/>
                  </a:cubicBezTo>
                  <a:cubicBezTo>
                    <a:pt x="501" y="1049"/>
                    <a:pt x="334" y="882"/>
                    <a:pt x="334" y="691"/>
                  </a:cubicBezTo>
                  <a:cubicBezTo>
                    <a:pt x="334" y="489"/>
                    <a:pt x="501" y="334"/>
                    <a:pt x="691" y="334"/>
                  </a:cubicBezTo>
                  <a:close/>
                  <a:moveTo>
                    <a:pt x="691" y="1"/>
                  </a:moveTo>
                  <a:cubicBezTo>
                    <a:pt x="322" y="1"/>
                    <a:pt x="1" y="310"/>
                    <a:pt x="1" y="691"/>
                  </a:cubicBezTo>
                  <a:cubicBezTo>
                    <a:pt x="1" y="1060"/>
                    <a:pt x="322" y="1370"/>
                    <a:pt x="691" y="1370"/>
                  </a:cubicBezTo>
                  <a:cubicBezTo>
                    <a:pt x="1060" y="1370"/>
                    <a:pt x="1370" y="1060"/>
                    <a:pt x="1370" y="691"/>
                  </a:cubicBezTo>
                  <a:cubicBezTo>
                    <a:pt x="1370" y="310"/>
                    <a:pt x="1060" y="1"/>
                    <a:pt x="6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0" name="Google Shape;860;p121"/>
            <p:cNvSpPr/>
            <p:nvPr/>
          </p:nvSpPr>
          <p:spPr>
            <a:xfrm>
              <a:off x="3852049" y="1970604"/>
              <a:ext cx="76583" cy="76965"/>
            </a:xfrm>
            <a:custGeom>
              <a:avLst/>
              <a:gdLst/>
              <a:ahLst/>
              <a:cxnLst/>
              <a:rect l="l" t="t" r="r" b="b"/>
              <a:pathLst>
                <a:path w="2406" h="2418" extrusionOk="0">
                  <a:moveTo>
                    <a:pt x="1203" y="346"/>
                  </a:moveTo>
                  <a:cubicBezTo>
                    <a:pt x="1679" y="346"/>
                    <a:pt x="2084" y="751"/>
                    <a:pt x="2084" y="1227"/>
                  </a:cubicBezTo>
                  <a:cubicBezTo>
                    <a:pt x="2084" y="1703"/>
                    <a:pt x="1691" y="2096"/>
                    <a:pt x="1203" y="2096"/>
                  </a:cubicBezTo>
                  <a:cubicBezTo>
                    <a:pt x="714" y="2096"/>
                    <a:pt x="321" y="1703"/>
                    <a:pt x="321" y="1227"/>
                  </a:cubicBezTo>
                  <a:cubicBezTo>
                    <a:pt x="321" y="727"/>
                    <a:pt x="726" y="346"/>
                    <a:pt x="1203" y="346"/>
                  </a:cubicBezTo>
                  <a:close/>
                  <a:moveTo>
                    <a:pt x="1203" y="1"/>
                  </a:moveTo>
                  <a:cubicBezTo>
                    <a:pt x="536" y="1"/>
                    <a:pt x="0" y="536"/>
                    <a:pt x="0" y="1203"/>
                  </a:cubicBezTo>
                  <a:cubicBezTo>
                    <a:pt x="0" y="1882"/>
                    <a:pt x="536" y="2418"/>
                    <a:pt x="1203" y="2418"/>
                  </a:cubicBezTo>
                  <a:cubicBezTo>
                    <a:pt x="1869" y="2418"/>
                    <a:pt x="2405" y="1882"/>
                    <a:pt x="2405" y="1203"/>
                  </a:cubicBezTo>
                  <a:cubicBezTo>
                    <a:pt x="2405" y="548"/>
                    <a:pt x="1869" y="1"/>
                    <a:pt x="120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1" name="Google Shape;861;p121"/>
            <p:cNvSpPr/>
            <p:nvPr/>
          </p:nvSpPr>
          <p:spPr>
            <a:xfrm>
              <a:off x="3746310" y="2187016"/>
              <a:ext cx="132667" cy="88710"/>
            </a:xfrm>
            <a:custGeom>
              <a:avLst/>
              <a:gdLst/>
              <a:ahLst/>
              <a:cxnLst/>
              <a:rect l="l" t="t" r="r" b="b"/>
              <a:pathLst>
                <a:path w="4168" h="2787" extrusionOk="0">
                  <a:moveTo>
                    <a:pt x="2084" y="0"/>
                  </a:moveTo>
                  <a:cubicBezTo>
                    <a:pt x="1989" y="0"/>
                    <a:pt x="1917" y="84"/>
                    <a:pt x="1917" y="167"/>
                  </a:cubicBezTo>
                  <a:lnTo>
                    <a:pt x="1917" y="1405"/>
                  </a:lnTo>
                  <a:lnTo>
                    <a:pt x="1060" y="1405"/>
                  </a:lnTo>
                  <a:cubicBezTo>
                    <a:pt x="798" y="1405"/>
                    <a:pt x="560" y="1536"/>
                    <a:pt x="441" y="1774"/>
                  </a:cubicBezTo>
                  <a:lnTo>
                    <a:pt x="48" y="2548"/>
                  </a:lnTo>
                  <a:cubicBezTo>
                    <a:pt x="0" y="2620"/>
                    <a:pt x="24" y="2727"/>
                    <a:pt x="119" y="2774"/>
                  </a:cubicBezTo>
                  <a:cubicBezTo>
                    <a:pt x="143" y="2786"/>
                    <a:pt x="155" y="2786"/>
                    <a:pt x="191" y="2786"/>
                  </a:cubicBezTo>
                  <a:cubicBezTo>
                    <a:pt x="250" y="2786"/>
                    <a:pt x="310" y="2762"/>
                    <a:pt x="345" y="2703"/>
                  </a:cubicBezTo>
                  <a:lnTo>
                    <a:pt x="738" y="1929"/>
                  </a:lnTo>
                  <a:cubicBezTo>
                    <a:pt x="798" y="1810"/>
                    <a:pt x="917" y="1727"/>
                    <a:pt x="1060" y="1727"/>
                  </a:cubicBezTo>
                  <a:lnTo>
                    <a:pt x="3096" y="1727"/>
                  </a:lnTo>
                  <a:cubicBezTo>
                    <a:pt x="3227" y="1727"/>
                    <a:pt x="3346" y="1810"/>
                    <a:pt x="3405" y="1929"/>
                  </a:cubicBezTo>
                  <a:lnTo>
                    <a:pt x="3810" y="2703"/>
                  </a:lnTo>
                  <a:cubicBezTo>
                    <a:pt x="3846" y="2756"/>
                    <a:pt x="3902" y="2783"/>
                    <a:pt x="3968" y="2783"/>
                  </a:cubicBezTo>
                  <a:cubicBezTo>
                    <a:pt x="3989" y="2783"/>
                    <a:pt x="4013" y="2780"/>
                    <a:pt x="4036" y="2774"/>
                  </a:cubicBezTo>
                  <a:cubicBezTo>
                    <a:pt x="4132" y="2715"/>
                    <a:pt x="4167" y="2608"/>
                    <a:pt x="4120" y="2536"/>
                  </a:cubicBezTo>
                  <a:lnTo>
                    <a:pt x="3715" y="1762"/>
                  </a:lnTo>
                  <a:cubicBezTo>
                    <a:pt x="3596" y="1536"/>
                    <a:pt x="3358" y="1393"/>
                    <a:pt x="3108" y="1393"/>
                  </a:cubicBezTo>
                  <a:lnTo>
                    <a:pt x="2250" y="1393"/>
                  </a:lnTo>
                  <a:lnTo>
                    <a:pt x="2250" y="167"/>
                  </a:lnTo>
                  <a:cubicBezTo>
                    <a:pt x="2250" y="84"/>
                    <a:pt x="2167" y="0"/>
                    <a:pt x="20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2" name="Google Shape;862;p121"/>
            <p:cNvSpPr/>
            <p:nvPr/>
          </p:nvSpPr>
          <p:spPr>
            <a:xfrm>
              <a:off x="3831583" y="2059664"/>
              <a:ext cx="117485" cy="54748"/>
            </a:xfrm>
            <a:custGeom>
              <a:avLst/>
              <a:gdLst/>
              <a:ahLst/>
              <a:cxnLst/>
              <a:rect l="l" t="t" r="r" b="b"/>
              <a:pathLst>
                <a:path w="3691" h="1720" extrusionOk="0">
                  <a:moveTo>
                    <a:pt x="1846" y="1"/>
                  </a:moveTo>
                  <a:cubicBezTo>
                    <a:pt x="1750" y="1"/>
                    <a:pt x="1679" y="72"/>
                    <a:pt x="1679" y="167"/>
                  </a:cubicBezTo>
                  <a:lnTo>
                    <a:pt x="1679" y="703"/>
                  </a:lnTo>
                  <a:lnTo>
                    <a:pt x="750" y="703"/>
                  </a:lnTo>
                  <a:cubicBezTo>
                    <a:pt x="560" y="703"/>
                    <a:pt x="405" y="810"/>
                    <a:pt x="310" y="965"/>
                  </a:cubicBezTo>
                  <a:lnTo>
                    <a:pt x="48" y="1477"/>
                  </a:lnTo>
                  <a:cubicBezTo>
                    <a:pt x="0" y="1548"/>
                    <a:pt x="24" y="1656"/>
                    <a:pt x="119" y="1703"/>
                  </a:cubicBezTo>
                  <a:cubicBezTo>
                    <a:pt x="140" y="1714"/>
                    <a:pt x="164" y="1719"/>
                    <a:pt x="188" y="1719"/>
                  </a:cubicBezTo>
                  <a:cubicBezTo>
                    <a:pt x="248" y="1719"/>
                    <a:pt x="312" y="1687"/>
                    <a:pt x="345" y="1620"/>
                  </a:cubicBezTo>
                  <a:lnTo>
                    <a:pt x="607" y="1120"/>
                  </a:lnTo>
                  <a:cubicBezTo>
                    <a:pt x="643" y="1060"/>
                    <a:pt x="703" y="1013"/>
                    <a:pt x="774" y="1013"/>
                  </a:cubicBezTo>
                  <a:lnTo>
                    <a:pt x="2929" y="1013"/>
                  </a:lnTo>
                  <a:cubicBezTo>
                    <a:pt x="3000" y="1013"/>
                    <a:pt x="3060" y="1060"/>
                    <a:pt x="3096" y="1120"/>
                  </a:cubicBezTo>
                  <a:lnTo>
                    <a:pt x="3358" y="1620"/>
                  </a:lnTo>
                  <a:cubicBezTo>
                    <a:pt x="3393" y="1679"/>
                    <a:pt x="3453" y="1715"/>
                    <a:pt x="3512" y="1715"/>
                  </a:cubicBezTo>
                  <a:cubicBezTo>
                    <a:pt x="3536" y="1715"/>
                    <a:pt x="3548" y="1715"/>
                    <a:pt x="3584" y="1703"/>
                  </a:cubicBezTo>
                  <a:cubicBezTo>
                    <a:pt x="3655" y="1656"/>
                    <a:pt x="3691" y="1548"/>
                    <a:pt x="3643" y="1477"/>
                  </a:cubicBezTo>
                  <a:lnTo>
                    <a:pt x="3381" y="965"/>
                  </a:lnTo>
                  <a:cubicBezTo>
                    <a:pt x="3286" y="810"/>
                    <a:pt x="3108" y="703"/>
                    <a:pt x="2929" y="703"/>
                  </a:cubicBezTo>
                  <a:lnTo>
                    <a:pt x="2012" y="703"/>
                  </a:lnTo>
                  <a:lnTo>
                    <a:pt x="2012" y="167"/>
                  </a:lnTo>
                  <a:cubicBezTo>
                    <a:pt x="2012" y="72"/>
                    <a:pt x="1929" y="1"/>
                    <a:pt x="18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3" name="Google Shape;863;p121"/>
            <p:cNvSpPr/>
            <p:nvPr/>
          </p:nvSpPr>
          <p:spPr>
            <a:xfrm>
              <a:off x="3901672" y="2187016"/>
              <a:ext cx="132285" cy="88997"/>
            </a:xfrm>
            <a:custGeom>
              <a:avLst/>
              <a:gdLst/>
              <a:ahLst/>
              <a:cxnLst/>
              <a:rect l="l" t="t" r="r" b="b"/>
              <a:pathLst>
                <a:path w="4156" h="2796" extrusionOk="0">
                  <a:moveTo>
                    <a:pt x="2084" y="0"/>
                  </a:moveTo>
                  <a:cubicBezTo>
                    <a:pt x="1989" y="0"/>
                    <a:pt x="1918" y="84"/>
                    <a:pt x="1918" y="167"/>
                  </a:cubicBezTo>
                  <a:lnTo>
                    <a:pt x="1918" y="1405"/>
                  </a:lnTo>
                  <a:lnTo>
                    <a:pt x="1060" y="1405"/>
                  </a:lnTo>
                  <a:cubicBezTo>
                    <a:pt x="798" y="1405"/>
                    <a:pt x="560" y="1536"/>
                    <a:pt x="441" y="1774"/>
                  </a:cubicBezTo>
                  <a:lnTo>
                    <a:pt x="36" y="2548"/>
                  </a:lnTo>
                  <a:cubicBezTo>
                    <a:pt x="1" y="2620"/>
                    <a:pt x="25" y="2727"/>
                    <a:pt x="120" y="2774"/>
                  </a:cubicBezTo>
                  <a:cubicBezTo>
                    <a:pt x="142" y="2789"/>
                    <a:pt x="167" y="2796"/>
                    <a:pt x="192" y="2796"/>
                  </a:cubicBezTo>
                  <a:cubicBezTo>
                    <a:pt x="250" y="2796"/>
                    <a:pt x="309" y="2761"/>
                    <a:pt x="334" y="2703"/>
                  </a:cubicBezTo>
                  <a:lnTo>
                    <a:pt x="739" y="1929"/>
                  </a:lnTo>
                  <a:cubicBezTo>
                    <a:pt x="798" y="1810"/>
                    <a:pt x="918" y="1727"/>
                    <a:pt x="1060" y="1727"/>
                  </a:cubicBezTo>
                  <a:lnTo>
                    <a:pt x="3096" y="1727"/>
                  </a:lnTo>
                  <a:cubicBezTo>
                    <a:pt x="3227" y="1727"/>
                    <a:pt x="3346" y="1810"/>
                    <a:pt x="3406" y="1929"/>
                  </a:cubicBezTo>
                  <a:lnTo>
                    <a:pt x="3811" y="2703"/>
                  </a:lnTo>
                  <a:cubicBezTo>
                    <a:pt x="3835" y="2762"/>
                    <a:pt x="3894" y="2786"/>
                    <a:pt x="3954" y="2786"/>
                  </a:cubicBezTo>
                  <a:cubicBezTo>
                    <a:pt x="3989" y="2786"/>
                    <a:pt x="4001" y="2786"/>
                    <a:pt x="4037" y="2774"/>
                  </a:cubicBezTo>
                  <a:cubicBezTo>
                    <a:pt x="4120" y="2715"/>
                    <a:pt x="4156" y="2608"/>
                    <a:pt x="4120" y="2536"/>
                  </a:cubicBezTo>
                  <a:lnTo>
                    <a:pt x="3715" y="1762"/>
                  </a:lnTo>
                  <a:cubicBezTo>
                    <a:pt x="3596" y="1536"/>
                    <a:pt x="3358" y="1393"/>
                    <a:pt x="3108" y="1393"/>
                  </a:cubicBezTo>
                  <a:lnTo>
                    <a:pt x="2251" y="1393"/>
                  </a:lnTo>
                  <a:lnTo>
                    <a:pt x="2251" y="167"/>
                  </a:lnTo>
                  <a:cubicBezTo>
                    <a:pt x="2251" y="84"/>
                    <a:pt x="2168" y="0"/>
                    <a:pt x="20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122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4</a:t>
            </a:fld>
            <a:endParaRPr/>
          </a:p>
        </p:txBody>
      </p:sp>
      <p:sp>
        <p:nvSpPr>
          <p:cNvPr id="869" name="Google Shape;869;p1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8588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3000"/>
            </a:pPr>
            <a:r>
              <a:rPr lang="en" sz="2267"/>
              <a:t>Profil Pendidikan merupakan laporan yang disusun dari berbagai sumber data yang andal dan diproses secara terpadu di Kemdikbud</a:t>
            </a:r>
            <a:endParaRPr/>
          </a:p>
        </p:txBody>
      </p:sp>
      <p:sp>
        <p:nvSpPr>
          <p:cNvPr id="870" name="Google Shape;870;p122"/>
          <p:cNvSpPr/>
          <p:nvPr/>
        </p:nvSpPr>
        <p:spPr>
          <a:xfrm>
            <a:off x="365200" y="841100"/>
            <a:ext cx="3062800" cy="56656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122"/>
          <p:cNvSpPr/>
          <p:nvPr/>
        </p:nvSpPr>
        <p:spPr>
          <a:xfrm>
            <a:off x="4361633" y="841100"/>
            <a:ext cx="3310800" cy="5665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122"/>
          <p:cNvSpPr/>
          <p:nvPr/>
        </p:nvSpPr>
        <p:spPr>
          <a:xfrm>
            <a:off x="8303433" y="3605633"/>
            <a:ext cx="3310800" cy="2901200"/>
          </a:xfrm>
          <a:prstGeom prst="rect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3" name="Google Shape;873;p122"/>
          <p:cNvSpPr txBox="1">
            <a:spLocks noGrp="1"/>
          </p:cNvSpPr>
          <p:nvPr>
            <p:ph type="title"/>
          </p:nvPr>
        </p:nvSpPr>
        <p:spPr>
          <a:xfrm>
            <a:off x="4791233" y="807440"/>
            <a:ext cx="2422400" cy="624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00000"/>
              </a:lnSpc>
              <a:buSzPts val="3000"/>
            </a:pPr>
            <a:r>
              <a:rPr lang="en" sz="2133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Laporan Evaluasi</a:t>
            </a:r>
            <a:endParaRPr sz="1600" i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4" name="Google Shape;874;p122"/>
          <p:cNvSpPr txBox="1">
            <a:spLocks noGrp="1"/>
          </p:cNvSpPr>
          <p:nvPr>
            <p:ph type="title"/>
          </p:nvPr>
        </p:nvSpPr>
        <p:spPr>
          <a:xfrm>
            <a:off x="8913033" y="700400"/>
            <a:ext cx="2130400" cy="522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  <a:buSzPts val="3000"/>
            </a:pPr>
            <a:r>
              <a:rPr lang="en" sz="2133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Bentuk evaluasi</a:t>
            </a:r>
            <a:endParaRPr sz="2133" i="1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5" name="Google Shape;875;p122"/>
          <p:cNvSpPr txBox="1">
            <a:spLocks noGrp="1"/>
          </p:cNvSpPr>
          <p:nvPr>
            <p:ph type="title"/>
          </p:nvPr>
        </p:nvSpPr>
        <p:spPr>
          <a:xfrm>
            <a:off x="818200" y="841100"/>
            <a:ext cx="2209200" cy="449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00000"/>
              </a:lnSpc>
              <a:buSzPts val="3000"/>
            </a:pPr>
            <a:r>
              <a:rPr lang="en" sz="2133" i="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Sumber data</a:t>
            </a:r>
            <a:endParaRPr sz="2133" i="1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6" name="Google Shape;876;p122"/>
          <p:cNvSpPr txBox="1">
            <a:spLocks noGrp="1"/>
          </p:cNvSpPr>
          <p:nvPr>
            <p:ph type="title"/>
          </p:nvPr>
        </p:nvSpPr>
        <p:spPr>
          <a:xfrm>
            <a:off x="8427433" y="4912032"/>
            <a:ext cx="3062800" cy="7520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(re)akreditasi sekolah</a:t>
            </a:r>
            <a:b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oleh BAN (visitasi hanya pada sekolah dengan kriteria tertentu)</a:t>
            </a:r>
            <a:endParaRPr sz="20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7" name="Google Shape;877;p122"/>
          <p:cNvSpPr txBox="1">
            <a:spLocks noGrp="1"/>
          </p:cNvSpPr>
          <p:nvPr>
            <p:ph type="title"/>
          </p:nvPr>
        </p:nvSpPr>
        <p:spPr>
          <a:xfrm>
            <a:off x="432333" y="1371767"/>
            <a:ext cx="2898400" cy="908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Asesmen Nasional </a:t>
            </a:r>
            <a:b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(AKM, Survei Karakter, &amp; </a:t>
            </a:r>
            <a:br>
              <a:rPr lang="en" sz="1333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Survei Lingkungan Belajar)</a:t>
            </a:r>
            <a:endParaRPr sz="1333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8" name="Google Shape;878;p122"/>
          <p:cNvSpPr txBox="1">
            <a:spLocks noGrp="1"/>
          </p:cNvSpPr>
          <p:nvPr>
            <p:ph type="title"/>
          </p:nvPr>
        </p:nvSpPr>
        <p:spPr>
          <a:xfrm>
            <a:off x="432333" y="2420595"/>
            <a:ext cx="2898400" cy="522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Dapodik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79" name="Google Shape;879;p122"/>
          <p:cNvSpPr txBox="1">
            <a:spLocks noGrp="1"/>
          </p:cNvSpPr>
          <p:nvPr>
            <p:ph type="title"/>
          </p:nvPr>
        </p:nvSpPr>
        <p:spPr>
          <a:xfrm>
            <a:off x="432333" y="3700993"/>
            <a:ext cx="2898400" cy="7764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buClr>
                <a:schemeClr val="dk2"/>
              </a:buClr>
              <a:buSzPts val="11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Platform digital </a:t>
            </a:r>
            <a:b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guru dan kepala sekolah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0" name="Google Shape;880;p122"/>
          <p:cNvSpPr txBox="1">
            <a:spLocks noGrp="1"/>
          </p:cNvSpPr>
          <p:nvPr>
            <p:ph type="title"/>
          </p:nvPr>
        </p:nvSpPr>
        <p:spPr>
          <a:xfrm>
            <a:off x="432333" y="4572767"/>
            <a:ext cx="2898400" cy="522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 i="1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Tracer Study</a:t>
            </a: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SMK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1" name="Google Shape;881;p122"/>
          <p:cNvSpPr txBox="1">
            <a:spLocks noGrp="1"/>
          </p:cNvSpPr>
          <p:nvPr>
            <p:ph type="title"/>
          </p:nvPr>
        </p:nvSpPr>
        <p:spPr>
          <a:xfrm>
            <a:off x="432333" y="5216252"/>
            <a:ext cx="2898400" cy="522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Data GTK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2" name="Google Shape;882;p122"/>
          <p:cNvSpPr txBox="1">
            <a:spLocks noGrp="1"/>
          </p:cNvSpPr>
          <p:nvPr>
            <p:ph type="title"/>
          </p:nvPr>
        </p:nvSpPr>
        <p:spPr>
          <a:xfrm>
            <a:off x="432333" y="3083639"/>
            <a:ext cx="2898400" cy="522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EMIS &amp; Simpatika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3" name="Google Shape;883;p122"/>
          <p:cNvSpPr txBox="1">
            <a:spLocks noGrp="1"/>
          </p:cNvSpPr>
          <p:nvPr>
            <p:ph type="title"/>
          </p:nvPr>
        </p:nvSpPr>
        <p:spPr>
          <a:xfrm>
            <a:off x="432333" y="5859779"/>
            <a:ext cx="2898400" cy="522000"/>
          </a:xfrm>
          <a:prstGeom prst="rect">
            <a:avLst/>
          </a:prstGeom>
          <a:noFill/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867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BAN PAUD,  BPS, dst.</a:t>
            </a:r>
            <a:endParaRPr sz="1867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4" name="Google Shape;884;p122"/>
          <p:cNvSpPr txBox="1">
            <a:spLocks noGrp="1"/>
          </p:cNvSpPr>
          <p:nvPr>
            <p:ph type="title"/>
          </p:nvPr>
        </p:nvSpPr>
        <p:spPr>
          <a:xfrm>
            <a:off x="8427433" y="2491667"/>
            <a:ext cx="3062800" cy="8044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Evaluasi diri Pemda</a:t>
            </a:r>
            <a:b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(mandiri, bagian siklus perencanaan)</a:t>
            </a:r>
            <a:endParaRPr sz="2133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5" name="Google Shape;885;p122"/>
          <p:cNvSpPr txBox="1">
            <a:spLocks noGrp="1"/>
          </p:cNvSpPr>
          <p:nvPr>
            <p:ph type="title"/>
          </p:nvPr>
        </p:nvSpPr>
        <p:spPr>
          <a:xfrm>
            <a:off x="4474367" y="1559933"/>
            <a:ext cx="3062800" cy="18876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buSzPts val="3000"/>
            </a:pP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PROFIL</a:t>
            </a:r>
            <a:b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b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Profil Satuan Pendidikan </a:t>
            </a:r>
            <a:endParaRPr sz="1867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algn="ctr">
              <a:lnSpc>
                <a:spcPct val="100000"/>
              </a:lnSpc>
              <a:buSzPts val="3000"/>
            </a:pP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Profil Pendidikan Daerah</a:t>
            </a:r>
            <a:br>
              <a:rPr lang="en"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b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(isi komprehensif, bersifat diagnostik)</a:t>
            </a:r>
            <a:r>
              <a:rPr lang="en"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1333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6" name="Google Shape;886;p122"/>
          <p:cNvSpPr txBox="1">
            <a:spLocks noGrp="1"/>
          </p:cNvSpPr>
          <p:nvPr>
            <p:ph type="title"/>
          </p:nvPr>
        </p:nvSpPr>
        <p:spPr>
          <a:xfrm>
            <a:off x="8427433" y="1559933"/>
            <a:ext cx="3062800" cy="8044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Evaluasi diri sekolah</a:t>
            </a:r>
            <a:b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(mandiri, bagian siklus perencanaan)</a:t>
            </a:r>
            <a:endParaRPr sz="1333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7" name="Google Shape;887;p122"/>
          <p:cNvSpPr/>
          <p:nvPr/>
        </p:nvSpPr>
        <p:spPr>
          <a:xfrm>
            <a:off x="3558033" y="1290700"/>
            <a:ext cx="696800" cy="5248000"/>
          </a:xfrm>
          <a:prstGeom prst="rightArrow">
            <a:avLst>
              <a:gd name="adj1" fmla="val 60083"/>
              <a:gd name="adj2" fmla="val 7073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122"/>
          <p:cNvSpPr txBox="1">
            <a:spLocks noGrp="1"/>
          </p:cNvSpPr>
          <p:nvPr>
            <p:ph type="title"/>
          </p:nvPr>
        </p:nvSpPr>
        <p:spPr>
          <a:xfrm>
            <a:off x="8427433" y="5761076"/>
            <a:ext cx="3062800" cy="6244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buSzPts val="3000"/>
            </a:pPr>
            <a: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Evaluasi </a:t>
            </a:r>
            <a:b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Pendidikan Daerah</a:t>
            </a:r>
            <a:endParaRPr sz="1733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89" name="Google Shape;889;p122"/>
          <p:cNvSpPr txBox="1">
            <a:spLocks noGrp="1"/>
          </p:cNvSpPr>
          <p:nvPr>
            <p:ph type="title"/>
          </p:nvPr>
        </p:nvSpPr>
        <p:spPr>
          <a:xfrm>
            <a:off x="4474367" y="3936933"/>
            <a:ext cx="3062800" cy="24480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00000"/>
              </a:lnSpc>
              <a:buSzPts val="3000"/>
            </a:pP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RAPOR</a:t>
            </a:r>
            <a:b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b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Rapor Satuan Pendidikan </a:t>
            </a:r>
            <a:endParaRPr sz="1867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algn="ctr">
              <a:lnSpc>
                <a:spcPct val="100000"/>
              </a:lnSpc>
              <a:buSzPts val="3000"/>
            </a:pPr>
            <a:r>
              <a:rPr lang="en" sz="1867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Rapor Pendidikan Daerah</a:t>
            </a:r>
            <a:b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br>
              <a:rPr lang="en" sz="21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333" i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(lebih terfokus,  data objektif)</a:t>
            </a:r>
            <a:endParaRPr sz="2133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90" name="Google Shape;890;p122"/>
          <p:cNvSpPr/>
          <p:nvPr/>
        </p:nvSpPr>
        <p:spPr>
          <a:xfrm>
            <a:off x="7725433" y="4403700"/>
            <a:ext cx="462400" cy="1621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1" name="Google Shape;891;p122"/>
          <p:cNvSpPr/>
          <p:nvPr/>
        </p:nvSpPr>
        <p:spPr>
          <a:xfrm>
            <a:off x="7737507" y="1559933"/>
            <a:ext cx="462400" cy="1621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2" name="Google Shape;892;p122"/>
          <p:cNvSpPr/>
          <p:nvPr/>
        </p:nvSpPr>
        <p:spPr>
          <a:xfrm>
            <a:off x="8303433" y="1141684"/>
            <a:ext cx="3310800" cy="2306000"/>
          </a:xfrm>
          <a:prstGeom prst="rect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3" name="Google Shape;893;p122"/>
          <p:cNvSpPr txBox="1">
            <a:spLocks noGrp="1"/>
          </p:cNvSpPr>
          <p:nvPr>
            <p:ph type="title"/>
          </p:nvPr>
        </p:nvSpPr>
        <p:spPr>
          <a:xfrm>
            <a:off x="8416300" y="1141700"/>
            <a:ext cx="3310800" cy="38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00000"/>
              </a:lnSpc>
              <a:buSzPts val="3000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Evaluasi diri internal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94" name="Google Shape;894;p122"/>
          <p:cNvSpPr txBox="1">
            <a:spLocks noGrp="1"/>
          </p:cNvSpPr>
          <p:nvPr>
            <p:ph type="title"/>
          </p:nvPr>
        </p:nvSpPr>
        <p:spPr>
          <a:xfrm>
            <a:off x="8303433" y="3592537"/>
            <a:ext cx="3310800" cy="382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00000"/>
              </a:lnSpc>
              <a:buSzPts val="3000"/>
            </a:pP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Evaluasi eksternal 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95" name="Google Shape;895;p122"/>
          <p:cNvSpPr txBox="1">
            <a:spLocks noGrp="1"/>
          </p:cNvSpPr>
          <p:nvPr>
            <p:ph type="title"/>
          </p:nvPr>
        </p:nvSpPr>
        <p:spPr>
          <a:xfrm>
            <a:off x="8438700" y="4062999"/>
            <a:ext cx="3062800" cy="752000"/>
          </a:xfrm>
          <a:prstGeom prst="rect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15000"/>
              </a:lnSpc>
              <a:buSzPts val="3000"/>
            </a:pPr>
            <a: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Insentif kinerja sekolah</a:t>
            </a:r>
            <a:br>
              <a:rPr lang="en" sz="17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dari Kemendikbud</a:t>
            </a:r>
            <a:endParaRPr sz="20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896" name="Google Shape;896;p122"/>
          <p:cNvSpPr/>
          <p:nvPr/>
        </p:nvSpPr>
        <p:spPr>
          <a:xfrm>
            <a:off x="8219133" y="841100"/>
            <a:ext cx="3473200" cy="5665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7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7" name="Google Shape;897;p122"/>
          <p:cNvSpPr/>
          <p:nvPr/>
        </p:nvSpPr>
        <p:spPr>
          <a:xfrm>
            <a:off x="5490967" y="3548033"/>
            <a:ext cx="1311600" cy="288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123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5</a:t>
            </a:fld>
            <a:endParaRPr/>
          </a:p>
        </p:txBody>
      </p:sp>
      <p:sp>
        <p:nvSpPr>
          <p:cNvPr id="903" name="Google Shape;903;p12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8176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1100"/>
            </a:pPr>
            <a:r>
              <a:rPr lang="en"/>
              <a:t>Perencanaan berbasis data dilakukan berdasarkan Profil Pendidikan untuk perbaikan berkesinambungan</a:t>
            </a:r>
            <a:endParaRPr/>
          </a:p>
        </p:txBody>
      </p:sp>
      <p:pic>
        <p:nvPicPr>
          <p:cNvPr id="904" name="Google Shape;904;p1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95884" y="4374088"/>
            <a:ext cx="1481560" cy="1463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5" name="Google Shape;905;p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6367" y="1467050"/>
            <a:ext cx="1219199" cy="923105"/>
          </a:xfrm>
          <a:prstGeom prst="rect">
            <a:avLst/>
          </a:prstGeom>
          <a:noFill/>
          <a:ln>
            <a:noFill/>
          </a:ln>
        </p:spPr>
      </p:pic>
      <p:sp>
        <p:nvSpPr>
          <p:cNvPr id="906" name="Google Shape;906;p123"/>
          <p:cNvSpPr txBox="1"/>
          <p:nvPr/>
        </p:nvSpPr>
        <p:spPr>
          <a:xfrm>
            <a:off x="600851" y="2242185"/>
            <a:ext cx="1992800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400"/>
              <a:t>Instrumen evaluasi layanan</a:t>
            </a:r>
            <a:endParaRPr sz="2400"/>
          </a:p>
        </p:txBody>
      </p:sp>
      <p:sp>
        <p:nvSpPr>
          <p:cNvPr id="907" name="Google Shape;907;p123"/>
          <p:cNvSpPr/>
          <p:nvPr/>
        </p:nvSpPr>
        <p:spPr>
          <a:xfrm>
            <a:off x="8918767" y="2555167"/>
            <a:ext cx="2874000" cy="9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b="1" dirty="0"/>
              <a:t>Evaluasi Eksternal</a:t>
            </a:r>
            <a:endParaRPr sz="2000" b="1" dirty="0"/>
          </a:p>
          <a:p>
            <a:pPr algn="ctr"/>
            <a:r>
              <a:rPr lang="en" sz="2000" dirty="0"/>
              <a:t>Akreditasi</a:t>
            </a:r>
            <a:endParaRPr sz="2000" dirty="0"/>
          </a:p>
          <a:p>
            <a:pPr algn="ctr"/>
            <a:r>
              <a:rPr lang="en" sz="2000" dirty="0"/>
              <a:t>Evaluasi kinerja sekolah</a:t>
            </a:r>
            <a:endParaRPr sz="2000" dirty="0"/>
          </a:p>
          <a:p>
            <a:pPr algn="ctr"/>
            <a:r>
              <a:rPr lang="en" sz="2000" dirty="0"/>
              <a:t>Evaluasi kinerja Pemda</a:t>
            </a:r>
            <a:endParaRPr sz="2000" dirty="0"/>
          </a:p>
        </p:txBody>
      </p:sp>
      <p:sp>
        <p:nvSpPr>
          <p:cNvPr id="908" name="Google Shape;908;p123"/>
          <p:cNvSpPr/>
          <p:nvPr/>
        </p:nvSpPr>
        <p:spPr>
          <a:xfrm>
            <a:off x="5988633" y="5325933"/>
            <a:ext cx="2777600" cy="12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/>
              <a:t>Rencana peningkatan mutu pendidikan</a:t>
            </a:r>
            <a:endParaRPr sz="2400"/>
          </a:p>
        </p:txBody>
      </p:sp>
      <p:grpSp>
        <p:nvGrpSpPr>
          <p:cNvPr id="909" name="Google Shape;909;p123"/>
          <p:cNvGrpSpPr/>
          <p:nvPr/>
        </p:nvGrpSpPr>
        <p:grpSpPr>
          <a:xfrm>
            <a:off x="2839255" y="1075999"/>
            <a:ext cx="5419200" cy="5419200"/>
            <a:chOff x="1015841" y="-158"/>
            <a:chExt cx="4064400" cy="4064400"/>
          </a:xfrm>
        </p:grpSpPr>
        <p:sp>
          <p:nvSpPr>
            <p:cNvPr id="910" name="Google Shape;910;p123"/>
            <p:cNvSpPr/>
            <p:nvPr/>
          </p:nvSpPr>
          <p:spPr>
            <a:xfrm>
              <a:off x="3551358" y="90962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1" name="Google Shape;911;p123"/>
            <p:cNvSpPr txBox="1"/>
            <p:nvPr/>
          </p:nvSpPr>
          <p:spPr>
            <a:xfrm>
              <a:off x="3551358" y="90962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933" tIns="16933" rIns="16933" bIns="169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endPara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123"/>
            <p:cNvSpPr/>
            <p:nvPr/>
          </p:nvSpPr>
          <p:spPr>
            <a:xfrm>
              <a:off x="1015841" y="-158"/>
              <a:ext cx="4064400" cy="4064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2121" y="44134"/>
                  </a:moveTo>
                  <a:lnTo>
                    <a:pt x="112121" y="44134"/>
                  </a:lnTo>
                  <a:cubicBezTo>
                    <a:pt x="114597" y="52268"/>
                    <a:pt x="115135" y="60869"/>
                    <a:pt x="113692" y="69248"/>
                  </a:cubicBezTo>
                  <a:lnTo>
                    <a:pt x="118937" y="70844"/>
                  </a:lnTo>
                  <a:lnTo>
                    <a:pt x="108162" y="74661"/>
                  </a:lnTo>
                  <a:lnTo>
                    <a:pt x="100461" y="65220"/>
                  </a:lnTo>
                  <a:lnTo>
                    <a:pt x="105699" y="66815"/>
                  </a:lnTo>
                  <a:cubicBezTo>
                    <a:pt x="106711" y="60031"/>
                    <a:pt x="106200" y="53106"/>
                    <a:pt x="104202" y="46544"/>
                  </a:cubicBezTo>
                  <a:close/>
                </a:path>
              </a:pathLst>
            </a:custGeom>
            <a:solidFill>
              <a:srgbClr val="4372C3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3" name="Google Shape;913;p123"/>
            <p:cNvSpPr/>
            <p:nvPr/>
          </p:nvSpPr>
          <p:spPr>
            <a:xfrm>
              <a:off x="3551358" y="2535358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4" name="Google Shape;914;p123"/>
            <p:cNvSpPr txBox="1"/>
            <p:nvPr/>
          </p:nvSpPr>
          <p:spPr>
            <a:xfrm>
              <a:off x="3551358" y="2535358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933" tIns="16933" rIns="16933" bIns="169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endPara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123"/>
            <p:cNvSpPr/>
            <p:nvPr/>
          </p:nvSpPr>
          <p:spPr>
            <a:xfrm>
              <a:off x="1015841" y="-158"/>
              <a:ext cx="4064400" cy="4064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5866" y="112121"/>
                  </a:moveTo>
                  <a:lnTo>
                    <a:pt x="75866" y="112121"/>
                  </a:lnTo>
                  <a:cubicBezTo>
                    <a:pt x="67732" y="114597"/>
                    <a:pt x="59131" y="115135"/>
                    <a:pt x="50752" y="113692"/>
                  </a:cubicBezTo>
                  <a:lnTo>
                    <a:pt x="49156" y="118937"/>
                  </a:lnTo>
                  <a:lnTo>
                    <a:pt x="45339" y="108162"/>
                  </a:lnTo>
                  <a:lnTo>
                    <a:pt x="54780" y="100461"/>
                  </a:lnTo>
                  <a:lnTo>
                    <a:pt x="53185" y="105699"/>
                  </a:lnTo>
                  <a:cubicBezTo>
                    <a:pt x="59969" y="106711"/>
                    <a:pt x="66894" y="106200"/>
                    <a:pt x="73456" y="104202"/>
                  </a:cubicBezTo>
                  <a:close/>
                </a:path>
              </a:pathLst>
            </a:custGeom>
            <a:solidFill>
              <a:srgbClr val="4372C3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6" name="Google Shape;916;p123"/>
            <p:cNvSpPr/>
            <p:nvPr/>
          </p:nvSpPr>
          <p:spPr>
            <a:xfrm>
              <a:off x="1106962" y="2535358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7" name="Google Shape;917;p123"/>
            <p:cNvSpPr txBox="1"/>
            <p:nvPr/>
          </p:nvSpPr>
          <p:spPr>
            <a:xfrm>
              <a:off x="1106962" y="2535358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933" tIns="16933" rIns="16933" bIns="169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endPara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123"/>
            <p:cNvSpPr/>
            <p:nvPr/>
          </p:nvSpPr>
          <p:spPr>
            <a:xfrm>
              <a:off x="1015841" y="-158"/>
              <a:ext cx="4064400" cy="4064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879" y="75866"/>
                  </a:moveTo>
                  <a:cubicBezTo>
                    <a:pt x="5403" y="67732"/>
                    <a:pt x="4865" y="59131"/>
                    <a:pt x="6308" y="50752"/>
                  </a:cubicBezTo>
                  <a:lnTo>
                    <a:pt x="1063" y="49156"/>
                  </a:lnTo>
                  <a:lnTo>
                    <a:pt x="11838" y="45339"/>
                  </a:lnTo>
                  <a:lnTo>
                    <a:pt x="19539" y="54780"/>
                  </a:lnTo>
                  <a:lnTo>
                    <a:pt x="14301" y="53185"/>
                  </a:lnTo>
                  <a:lnTo>
                    <a:pt x="14301" y="53185"/>
                  </a:lnTo>
                  <a:cubicBezTo>
                    <a:pt x="13289" y="59969"/>
                    <a:pt x="13800" y="66894"/>
                    <a:pt x="15798" y="73456"/>
                  </a:cubicBezTo>
                  <a:close/>
                </a:path>
              </a:pathLst>
            </a:custGeom>
            <a:solidFill>
              <a:srgbClr val="4372C3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9" name="Google Shape;919;p123"/>
            <p:cNvSpPr/>
            <p:nvPr/>
          </p:nvSpPr>
          <p:spPr>
            <a:xfrm>
              <a:off x="1106962" y="90962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0" name="Google Shape;920;p123"/>
            <p:cNvSpPr txBox="1"/>
            <p:nvPr/>
          </p:nvSpPr>
          <p:spPr>
            <a:xfrm>
              <a:off x="1106962" y="90962"/>
              <a:ext cx="1437600" cy="143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933" tIns="16933" rIns="16933" bIns="16933" anchor="ctr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endParaRPr sz="133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123"/>
            <p:cNvSpPr/>
            <p:nvPr/>
          </p:nvSpPr>
          <p:spPr>
            <a:xfrm>
              <a:off x="1015841" y="-158"/>
              <a:ext cx="4064400" cy="40644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44134" y="7879"/>
                  </a:moveTo>
                  <a:lnTo>
                    <a:pt x="44134" y="7879"/>
                  </a:lnTo>
                  <a:cubicBezTo>
                    <a:pt x="52268" y="5403"/>
                    <a:pt x="60869" y="4865"/>
                    <a:pt x="69248" y="6308"/>
                  </a:cubicBezTo>
                  <a:lnTo>
                    <a:pt x="70844" y="1063"/>
                  </a:lnTo>
                  <a:lnTo>
                    <a:pt x="74661" y="11838"/>
                  </a:lnTo>
                  <a:lnTo>
                    <a:pt x="65220" y="19539"/>
                  </a:lnTo>
                  <a:lnTo>
                    <a:pt x="66815" y="14301"/>
                  </a:lnTo>
                  <a:lnTo>
                    <a:pt x="66815" y="14301"/>
                  </a:lnTo>
                  <a:cubicBezTo>
                    <a:pt x="60031" y="13289"/>
                    <a:pt x="53106" y="13800"/>
                    <a:pt x="46544" y="15798"/>
                  </a:cubicBezTo>
                  <a:close/>
                </a:path>
              </a:pathLst>
            </a:custGeom>
            <a:solidFill>
              <a:srgbClr val="4372C3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922" name="Google Shape;922;p1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28683" y="1318991"/>
            <a:ext cx="12192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3" name="Google Shape;923;p12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12064" y="1321792"/>
            <a:ext cx="12192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4" name="Google Shape;924;p12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820060" y="4482903"/>
            <a:ext cx="1219200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925" name="Google Shape;925;p123"/>
          <p:cNvSpPr/>
          <p:nvPr/>
        </p:nvSpPr>
        <p:spPr>
          <a:xfrm>
            <a:off x="5178333" y="2547000"/>
            <a:ext cx="35204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b="1" dirty="0"/>
              <a:t>Evaluasi Internal</a:t>
            </a:r>
            <a:endParaRPr sz="2000" b="1" dirty="0"/>
          </a:p>
          <a:p>
            <a:pPr algn="ctr"/>
            <a:r>
              <a:rPr lang="en" sz="2000" dirty="0"/>
              <a:t>Refleksi diri satuan pendidikan</a:t>
            </a:r>
            <a:endParaRPr sz="2000" dirty="0"/>
          </a:p>
          <a:p>
            <a:pPr algn="ctr"/>
            <a:r>
              <a:rPr lang="en" sz="2000" dirty="0"/>
              <a:t> dan Pemda</a:t>
            </a:r>
            <a:endParaRPr sz="2000" dirty="0"/>
          </a:p>
        </p:txBody>
      </p:sp>
      <p:sp>
        <p:nvSpPr>
          <p:cNvPr id="926" name="Google Shape;926;p123"/>
          <p:cNvSpPr/>
          <p:nvPr/>
        </p:nvSpPr>
        <p:spPr>
          <a:xfrm>
            <a:off x="2823500" y="5676733"/>
            <a:ext cx="2164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000" dirty="0"/>
              <a:t>Pelaksanaan peningkatan mutu</a:t>
            </a:r>
            <a:endParaRPr sz="2000" dirty="0"/>
          </a:p>
        </p:txBody>
      </p:sp>
      <p:sp>
        <p:nvSpPr>
          <p:cNvPr id="927" name="Google Shape;927;p123"/>
          <p:cNvSpPr txBox="1"/>
          <p:nvPr/>
        </p:nvSpPr>
        <p:spPr>
          <a:xfrm>
            <a:off x="2776667" y="2594784"/>
            <a:ext cx="2520000" cy="5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buSzPts val="1100"/>
            </a:pPr>
            <a:r>
              <a:rPr lang="en" sz="2400"/>
              <a:t>Profil Pendidikan</a:t>
            </a:r>
            <a:r>
              <a:rPr lang="en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Google Shape;928;p123"/>
          <p:cNvSpPr/>
          <p:nvPr/>
        </p:nvSpPr>
        <p:spPr>
          <a:xfrm>
            <a:off x="2392380" y="1594600"/>
            <a:ext cx="896000" cy="668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C78D8"/>
          </a:solidFill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929" name="Google Shape;929;p123" descr="List with Text - Free interface icons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999768" y="1571101"/>
            <a:ext cx="715003" cy="71500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30" name="Google Shape;930;p123"/>
          <p:cNvCxnSpPr>
            <a:stCxn id="922" idx="0"/>
            <a:endCxn id="929" idx="0"/>
          </p:cNvCxnSpPr>
          <p:nvPr/>
        </p:nvCxnSpPr>
        <p:spPr>
          <a:xfrm rot="-5400000" flipH="1">
            <a:off x="7121683" y="-1664409"/>
            <a:ext cx="252000" cy="6218800"/>
          </a:xfrm>
          <a:prstGeom prst="bentConnector3">
            <a:avLst>
              <a:gd name="adj1" fmla="val -125992"/>
            </a:avLst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31" name="Google Shape;931;p123"/>
          <p:cNvSpPr txBox="1"/>
          <p:nvPr/>
        </p:nvSpPr>
        <p:spPr>
          <a:xfrm>
            <a:off x="4236467" y="3460551"/>
            <a:ext cx="2467600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000" b="1" dirty="0"/>
              <a:t>Perbaikan berkesinambungan</a:t>
            </a:r>
            <a:endParaRPr sz="2000" b="1" dirty="0"/>
          </a:p>
        </p:txBody>
      </p:sp>
      <p:sp>
        <p:nvSpPr>
          <p:cNvPr id="932" name="Google Shape;932;p123"/>
          <p:cNvSpPr/>
          <p:nvPr/>
        </p:nvSpPr>
        <p:spPr>
          <a:xfrm flipH="1">
            <a:off x="8317529" y="1594600"/>
            <a:ext cx="896000" cy="668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C78D8"/>
          </a:solidFill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125"/>
          <p:cNvSpPr txBox="1"/>
          <p:nvPr/>
        </p:nvSpPr>
        <p:spPr>
          <a:xfrm>
            <a:off x="8158367" y="5762168"/>
            <a:ext cx="398800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1600"/>
              <a:t>*untuk PAUD, beberapa indikator di dimensi E juga merupakan proses.</a:t>
            </a:r>
            <a:endParaRPr sz="1600"/>
          </a:p>
        </p:txBody>
      </p:sp>
      <p:sp>
        <p:nvSpPr>
          <p:cNvPr id="954" name="Google Shape;954;p125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6</a:t>
            </a:fld>
            <a:endParaRPr/>
          </a:p>
        </p:txBody>
      </p:sp>
      <p:sp>
        <p:nvSpPr>
          <p:cNvPr id="955" name="Google Shape;955;p125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9004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2800"/>
            </a:pPr>
            <a:r>
              <a:rPr lang="en"/>
              <a:t>Profil Pendidikan disusun berdasarkan kerangka penilaian yang dikembangkan dari model input, proses, dan output tentang kinerja atau efektivitas sekolah</a:t>
            </a:r>
            <a:endParaRPr/>
          </a:p>
        </p:txBody>
      </p:sp>
      <p:sp>
        <p:nvSpPr>
          <p:cNvPr id="956" name="Google Shape;956;p125"/>
          <p:cNvSpPr/>
          <p:nvPr/>
        </p:nvSpPr>
        <p:spPr>
          <a:xfrm>
            <a:off x="615167" y="1049800"/>
            <a:ext cx="10905600" cy="4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" sz="2400" b="1"/>
              <a:t>8 Standar Nasional Pendidikan</a:t>
            </a:r>
            <a:endParaRPr sz="2400" b="1"/>
          </a:p>
        </p:txBody>
      </p:sp>
      <p:sp>
        <p:nvSpPr>
          <p:cNvPr id="957" name="Google Shape;957;p125"/>
          <p:cNvSpPr txBox="1">
            <a:spLocks noGrp="1"/>
          </p:cNvSpPr>
          <p:nvPr>
            <p:ph type="body" idx="1"/>
          </p:nvPr>
        </p:nvSpPr>
        <p:spPr>
          <a:xfrm>
            <a:off x="610567" y="3120900"/>
            <a:ext cx="3120000" cy="22580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228594" indent="-21866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300"/>
              <a:buAutoNum type="alphaUcPeriod"/>
            </a:pPr>
            <a:r>
              <a:rPr lang="en" sz="1733">
                <a:solidFill>
                  <a:srgbClr val="000000"/>
                </a:solidFill>
              </a:rPr>
              <a:t>Capaian hasil belajar</a:t>
            </a:r>
            <a:endParaRPr sz="1733">
              <a:solidFill>
                <a:srgbClr val="000000"/>
              </a:solidFill>
            </a:endParaRPr>
          </a:p>
          <a:p>
            <a:pPr marL="228594" indent="-21866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300"/>
              <a:buAutoNum type="alphaUcPeriod"/>
            </a:pPr>
            <a:r>
              <a:rPr lang="en" sz="1733">
                <a:solidFill>
                  <a:srgbClr val="000000"/>
                </a:solidFill>
              </a:rPr>
              <a:t>Pemerataan pendidikan yang bermutu</a:t>
            </a:r>
            <a:endParaRPr sz="1733">
              <a:solidFill>
                <a:srgbClr val="000000"/>
              </a:solidFill>
            </a:endParaRPr>
          </a:p>
        </p:txBody>
      </p:sp>
      <p:sp>
        <p:nvSpPr>
          <p:cNvPr id="958" name="Google Shape;958;p125"/>
          <p:cNvSpPr/>
          <p:nvPr/>
        </p:nvSpPr>
        <p:spPr>
          <a:xfrm flipH="1">
            <a:off x="7745360" y="3549300"/>
            <a:ext cx="526400" cy="1401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7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9" name="Google Shape;959;p125"/>
          <p:cNvSpPr txBox="1">
            <a:spLocks noGrp="1"/>
          </p:cNvSpPr>
          <p:nvPr>
            <p:ph type="body" idx="2"/>
          </p:nvPr>
        </p:nvSpPr>
        <p:spPr>
          <a:xfrm>
            <a:off x="610567" y="5379067"/>
            <a:ext cx="31200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Output</a:t>
            </a:r>
            <a:endParaRPr sz="1733" b="1" i="1">
              <a:solidFill>
                <a:srgbClr val="000000"/>
              </a:solidFill>
            </a:endParaRPr>
          </a:p>
        </p:txBody>
      </p:sp>
      <p:sp>
        <p:nvSpPr>
          <p:cNvPr id="960" name="Google Shape;960;p125"/>
          <p:cNvSpPr txBox="1">
            <a:spLocks noGrp="1"/>
          </p:cNvSpPr>
          <p:nvPr>
            <p:ph type="body" idx="3"/>
          </p:nvPr>
        </p:nvSpPr>
        <p:spPr>
          <a:xfrm>
            <a:off x="4507967" y="3120901"/>
            <a:ext cx="3120000" cy="22580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228594" indent="-218661"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300"/>
              <a:buAutoNum type="alphaUcPeriod" startAt="4"/>
            </a:pPr>
            <a:r>
              <a:rPr lang="en" sz="1733">
                <a:solidFill>
                  <a:srgbClr val="000000"/>
                </a:solidFill>
              </a:rPr>
              <a:t>Mutu dan relevansi pembelajaran</a:t>
            </a:r>
            <a:endParaRPr sz="1733">
              <a:solidFill>
                <a:srgbClr val="000000"/>
              </a:solidFill>
            </a:endParaRPr>
          </a:p>
        </p:txBody>
      </p:sp>
      <p:sp>
        <p:nvSpPr>
          <p:cNvPr id="961" name="Google Shape;961;p125"/>
          <p:cNvSpPr txBox="1">
            <a:spLocks noGrp="1"/>
          </p:cNvSpPr>
          <p:nvPr>
            <p:ph type="body" idx="4"/>
          </p:nvPr>
        </p:nvSpPr>
        <p:spPr>
          <a:xfrm>
            <a:off x="4484467" y="5379067"/>
            <a:ext cx="31508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Proses</a:t>
            </a:r>
            <a:endParaRPr sz="1733" b="1" i="1">
              <a:solidFill>
                <a:srgbClr val="000000"/>
              </a:solidFill>
            </a:endParaRPr>
          </a:p>
        </p:txBody>
      </p:sp>
      <p:sp>
        <p:nvSpPr>
          <p:cNvPr id="962" name="Google Shape;962;p125"/>
          <p:cNvSpPr txBox="1">
            <a:spLocks noGrp="1"/>
          </p:cNvSpPr>
          <p:nvPr>
            <p:ph type="body" idx="5"/>
          </p:nvPr>
        </p:nvSpPr>
        <p:spPr>
          <a:xfrm>
            <a:off x="8389167" y="3176268"/>
            <a:ext cx="3120000" cy="22028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228594" indent="-21866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300"/>
              <a:buAutoNum type="alphaUcPeriod" startAt="3"/>
            </a:pPr>
            <a:r>
              <a:rPr lang="en" sz="1733">
                <a:solidFill>
                  <a:srgbClr val="000000"/>
                </a:solidFill>
              </a:rPr>
              <a:t>Kompetensi dan kinerja </a:t>
            </a:r>
            <a:r>
              <a:rPr lang="en" sz="1733"/>
              <a:t>P</a:t>
            </a:r>
            <a:r>
              <a:rPr lang="en" sz="1733">
                <a:solidFill>
                  <a:srgbClr val="000000"/>
                </a:solidFill>
              </a:rPr>
              <a:t>TK</a:t>
            </a:r>
            <a:endParaRPr sz="1733">
              <a:solidFill>
                <a:srgbClr val="000000"/>
              </a:solidFill>
            </a:endParaRPr>
          </a:p>
          <a:p>
            <a:pPr marL="228594" indent="-21866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300"/>
              <a:buAutoNum type="alphaUcPeriod" startAt="5"/>
            </a:pPr>
            <a:r>
              <a:rPr lang="en" sz="1733">
                <a:solidFill>
                  <a:schemeClr val="dk1"/>
                </a:solidFill>
              </a:rPr>
              <a:t>Pengelolaan sekolah yang partisipatif, transparan, dan akuntabel*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963" name="Google Shape;963;p125"/>
          <p:cNvSpPr txBox="1">
            <a:spLocks noGrp="1"/>
          </p:cNvSpPr>
          <p:nvPr>
            <p:ph type="body" idx="6"/>
          </p:nvPr>
        </p:nvSpPr>
        <p:spPr>
          <a:xfrm>
            <a:off x="8389167" y="5379067"/>
            <a:ext cx="31508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Input</a:t>
            </a:r>
            <a:endParaRPr sz="1733" b="1" i="1">
              <a:solidFill>
                <a:srgbClr val="000000"/>
              </a:solidFill>
            </a:endParaRPr>
          </a:p>
        </p:txBody>
      </p:sp>
      <p:sp>
        <p:nvSpPr>
          <p:cNvPr id="964" name="Google Shape;964;p125"/>
          <p:cNvSpPr/>
          <p:nvPr/>
        </p:nvSpPr>
        <p:spPr>
          <a:xfrm flipH="1">
            <a:off x="3856064" y="3549315"/>
            <a:ext cx="526400" cy="1401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FEFEF"/>
          </a:solidFill>
          <a:ln w="9525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7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5" name="Google Shape;965;p125"/>
          <p:cNvSpPr/>
          <p:nvPr/>
        </p:nvSpPr>
        <p:spPr>
          <a:xfrm>
            <a:off x="8373767" y="1593000"/>
            <a:ext cx="3150800" cy="1023200"/>
          </a:xfrm>
          <a:prstGeom prst="wedgeRectCallout">
            <a:avLst>
              <a:gd name="adj1" fmla="val -20579"/>
              <a:gd name="adj2" fmla="val 82373"/>
            </a:avLst>
          </a:prstGeom>
          <a:solidFill>
            <a:srgbClr val="FCE5CD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04792" indent="-253994">
              <a:buClr>
                <a:schemeClr val="dk1"/>
              </a:buClr>
              <a:buSzPts val="1200"/>
              <a:buAutoNum type="arabicPeriod" startAt="5"/>
            </a:pPr>
            <a:r>
              <a:rPr lang="en" sz="1600">
                <a:solidFill>
                  <a:schemeClr val="dk1"/>
                </a:solidFill>
              </a:rPr>
              <a:t>Standar Pengelolaan</a:t>
            </a:r>
            <a:endParaRPr sz="1600">
              <a:solidFill>
                <a:schemeClr val="dk1"/>
              </a:solidFill>
            </a:endParaRPr>
          </a:p>
          <a:p>
            <a:pPr marL="304792" indent="-253994">
              <a:buClr>
                <a:schemeClr val="dk1"/>
              </a:buClr>
              <a:buSzPts val="1200"/>
              <a:buAutoNum type="arabicPeriod" startAt="5"/>
            </a:pPr>
            <a:r>
              <a:rPr lang="en" sz="1600">
                <a:solidFill>
                  <a:schemeClr val="dk1"/>
                </a:solidFill>
              </a:rPr>
              <a:t>Standar PTK</a:t>
            </a:r>
            <a:endParaRPr sz="1600">
              <a:solidFill>
                <a:schemeClr val="dk1"/>
              </a:solidFill>
            </a:endParaRPr>
          </a:p>
          <a:p>
            <a:pPr marL="304792" indent="-253994">
              <a:buClr>
                <a:schemeClr val="dk1"/>
              </a:buClr>
              <a:buSzPts val="1200"/>
              <a:buAutoNum type="arabicPeriod" startAt="5"/>
            </a:pPr>
            <a:r>
              <a:rPr lang="en" sz="1600">
                <a:solidFill>
                  <a:schemeClr val="dk1"/>
                </a:solidFill>
              </a:rPr>
              <a:t>Standar Pembiayaan</a:t>
            </a:r>
            <a:endParaRPr sz="1600">
              <a:solidFill>
                <a:schemeClr val="dk1"/>
              </a:solidFill>
            </a:endParaRPr>
          </a:p>
          <a:p>
            <a:pPr marL="304792" indent="-253994">
              <a:buClr>
                <a:schemeClr val="dk1"/>
              </a:buClr>
              <a:buSzPts val="1200"/>
              <a:buAutoNum type="arabicPeriod" startAt="5"/>
            </a:pPr>
            <a:r>
              <a:rPr lang="en" sz="1600">
                <a:solidFill>
                  <a:schemeClr val="dk1"/>
                </a:solidFill>
              </a:rPr>
              <a:t>Standar Sarpras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966" name="Google Shape;966;p125"/>
          <p:cNvSpPr/>
          <p:nvPr/>
        </p:nvSpPr>
        <p:spPr>
          <a:xfrm>
            <a:off x="4520613" y="1593000"/>
            <a:ext cx="3150800" cy="1023200"/>
          </a:xfrm>
          <a:prstGeom prst="wedgeRectCallout">
            <a:avLst>
              <a:gd name="adj1" fmla="val -20579"/>
              <a:gd name="adj2" fmla="val 82373"/>
            </a:avLst>
          </a:prstGeom>
          <a:solidFill>
            <a:srgbClr val="D9EAD3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406390">
              <a:buClr>
                <a:schemeClr val="dk1"/>
              </a:buClr>
              <a:buSzPts val="1200"/>
              <a:buAutoNum type="arabicPeriod" startAt="2"/>
            </a:pPr>
            <a:r>
              <a:rPr lang="en" sz="1600">
                <a:solidFill>
                  <a:schemeClr val="dk1"/>
                </a:solidFill>
              </a:rPr>
              <a:t>Standar Isi</a:t>
            </a:r>
            <a:endParaRPr sz="1600">
              <a:solidFill>
                <a:schemeClr val="dk1"/>
              </a:solidFill>
            </a:endParaRPr>
          </a:p>
          <a:p>
            <a:pPr marL="609585" indent="-406390">
              <a:buClr>
                <a:schemeClr val="dk1"/>
              </a:buClr>
              <a:buSzPts val="1200"/>
              <a:buAutoNum type="arabicPeriod" startAt="2"/>
            </a:pPr>
            <a:r>
              <a:rPr lang="en" sz="1600">
                <a:solidFill>
                  <a:schemeClr val="dk1"/>
                </a:solidFill>
              </a:rPr>
              <a:t>Standar Proses</a:t>
            </a:r>
            <a:endParaRPr sz="1600">
              <a:solidFill>
                <a:schemeClr val="dk1"/>
              </a:solidFill>
            </a:endParaRPr>
          </a:p>
          <a:p>
            <a:pPr marL="609585" indent="-406390">
              <a:buClr>
                <a:schemeClr val="dk1"/>
              </a:buClr>
              <a:buSzPts val="1200"/>
              <a:buAutoNum type="arabicPeriod" startAt="2"/>
            </a:pPr>
            <a:r>
              <a:rPr lang="en" sz="1600">
                <a:solidFill>
                  <a:schemeClr val="dk1"/>
                </a:solidFill>
              </a:rPr>
              <a:t>Standar Penilaian</a:t>
            </a:r>
            <a:endParaRPr sz="1600">
              <a:solidFill>
                <a:schemeClr val="dk1"/>
              </a:solidFill>
            </a:endParaRPr>
          </a:p>
          <a:p>
            <a:pPr marL="609585" indent="-406390">
              <a:buClr>
                <a:schemeClr val="dk1"/>
              </a:buClr>
              <a:buSzPts val="1200"/>
              <a:buAutoNum type="arabicPeriod" startAt="2"/>
            </a:pPr>
            <a:r>
              <a:rPr lang="en" sz="1600">
                <a:solidFill>
                  <a:schemeClr val="dk1"/>
                </a:solidFill>
              </a:rPr>
              <a:t>Standar Pengelolaan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967" name="Google Shape;967;p125"/>
          <p:cNvSpPr/>
          <p:nvPr/>
        </p:nvSpPr>
        <p:spPr>
          <a:xfrm>
            <a:off x="610557" y="1593000"/>
            <a:ext cx="3120000" cy="1023200"/>
          </a:xfrm>
          <a:prstGeom prst="wedgeRectCallout">
            <a:avLst>
              <a:gd name="adj1" fmla="val -20579"/>
              <a:gd name="adj2" fmla="val 82373"/>
            </a:avLst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indent="-406390">
              <a:buClr>
                <a:schemeClr val="dk1"/>
              </a:buClr>
              <a:buSzPts val="1200"/>
              <a:buAutoNum type="arabicPeriod"/>
            </a:pPr>
            <a:r>
              <a:rPr lang="en" sz="1600">
                <a:solidFill>
                  <a:schemeClr val="dk1"/>
                </a:solidFill>
              </a:rPr>
              <a:t>Standar Kompetensi Lulusan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26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7</a:t>
            </a:fld>
            <a:endParaRPr/>
          </a:p>
        </p:txBody>
      </p:sp>
      <p:sp>
        <p:nvSpPr>
          <p:cNvPr id="973" name="Google Shape;973;p126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9700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3000"/>
            </a:pPr>
            <a:r>
              <a:rPr lang="en"/>
              <a:t>Berdasarkan model input, proses, output tersebut, profil pendidikan dikelompokkan dalam 5 dimensi yang berisi berbagai kelompok indikator</a:t>
            </a:r>
            <a:endParaRPr/>
          </a:p>
          <a:p>
            <a:endParaRPr/>
          </a:p>
        </p:txBody>
      </p:sp>
      <p:sp>
        <p:nvSpPr>
          <p:cNvPr id="974" name="Google Shape;974;p126"/>
          <p:cNvSpPr/>
          <p:nvPr/>
        </p:nvSpPr>
        <p:spPr>
          <a:xfrm>
            <a:off x="1123094" y="1986151"/>
            <a:ext cx="2071191" cy="1798443"/>
          </a:xfrm>
          <a:custGeom>
            <a:avLst/>
            <a:gdLst/>
            <a:ahLst/>
            <a:cxnLst/>
            <a:rect l="l" t="t" r="r" b="b"/>
            <a:pathLst>
              <a:path w="243" h="211" extrusionOk="0">
                <a:moveTo>
                  <a:pt x="0" y="105"/>
                </a:moveTo>
                <a:lnTo>
                  <a:pt x="61" y="211"/>
                </a:lnTo>
                <a:lnTo>
                  <a:pt x="183" y="211"/>
                </a:lnTo>
                <a:lnTo>
                  <a:pt x="243" y="105"/>
                </a:lnTo>
                <a:lnTo>
                  <a:pt x="183" y="0"/>
                </a:lnTo>
                <a:lnTo>
                  <a:pt x="61" y="0"/>
                </a:lnTo>
                <a:lnTo>
                  <a:pt x="0" y="105"/>
                </a:lnTo>
                <a:lnTo>
                  <a:pt x="0" y="105"/>
                </a:ln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5" name="Google Shape;975;p126"/>
          <p:cNvSpPr/>
          <p:nvPr/>
        </p:nvSpPr>
        <p:spPr>
          <a:xfrm>
            <a:off x="2742542" y="2915204"/>
            <a:ext cx="2071191" cy="1798443"/>
          </a:xfrm>
          <a:custGeom>
            <a:avLst/>
            <a:gdLst/>
            <a:ahLst/>
            <a:cxnLst/>
            <a:rect l="l" t="t" r="r" b="b"/>
            <a:pathLst>
              <a:path w="243" h="211" extrusionOk="0">
                <a:moveTo>
                  <a:pt x="0" y="106"/>
                </a:moveTo>
                <a:lnTo>
                  <a:pt x="60" y="211"/>
                </a:lnTo>
                <a:lnTo>
                  <a:pt x="182" y="211"/>
                </a:lnTo>
                <a:lnTo>
                  <a:pt x="243" y="106"/>
                </a:lnTo>
                <a:lnTo>
                  <a:pt x="182" y="0"/>
                </a:lnTo>
                <a:lnTo>
                  <a:pt x="60" y="0"/>
                </a:lnTo>
                <a:lnTo>
                  <a:pt x="0" y="106"/>
                </a:lnTo>
                <a:lnTo>
                  <a:pt x="0" y="106"/>
                </a:ln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6" name="Google Shape;976;p126"/>
          <p:cNvSpPr/>
          <p:nvPr/>
        </p:nvSpPr>
        <p:spPr>
          <a:xfrm>
            <a:off x="5013869" y="1991917"/>
            <a:ext cx="2071191" cy="1798443"/>
          </a:xfrm>
          <a:custGeom>
            <a:avLst/>
            <a:gdLst/>
            <a:ahLst/>
            <a:cxnLst/>
            <a:rect l="l" t="t" r="r" b="b"/>
            <a:pathLst>
              <a:path w="243" h="211" extrusionOk="0">
                <a:moveTo>
                  <a:pt x="0" y="105"/>
                </a:moveTo>
                <a:lnTo>
                  <a:pt x="61" y="211"/>
                </a:lnTo>
                <a:lnTo>
                  <a:pt x="182" y="211"/>
                </a:lnTo>
                <a:lnTo>
                  <a:pt x="243" y="105"/>
                </a:lnTo>
                <a:lnTo>
                  <a:pt x="182" y="0"/>
                </a:lnTo>
                <a:lnTo>
                  <a:pt x="61" y="0"/>
                </a:lnTo>
                <a:lnTo>
                  <a:pt x="0" y="105"/>
                </a:lnTo>
                <a:lnTo>
                  <a:pt x="0" y="105"/>
                </a:lnTo>
                <a:close/>
              </a:path>
            </a:pathLst>
          </a:custGeom>
          <a:solidFill>
            <a:srgbClr val="D9EAD3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7" name="Google Shape;977;p126"/>
          <p:cNvSpPr/>
          <p:nvPr/>
        </p:nvSpPr>
        <p:spPr>
          <a:xfrm>
            <a:off x="7386789" y="2915204"/>
            <a:ext cx="2079712" cy="1798443"/>
          </a:xfrm>
          <a:custGeom>
            <a:avLst/>
            <a:gdLst/>
            <a:ahLst/>
            <a:cxnLst/>
            <a:rect l="l" t="t" r="r" b="b"/>
            <a:pathLst>
              <a:path w="244" h="211" extrusionOk="0">
                <a:moveTo>
                  <a:pt x="0" y="106"/>
                </a:moveTo>
                <a:lnTo>
                  <a:pt x="61" y="211"/>
                </a:lnTo>
                <a:lnTo>
                  <a:pt x="183" y="211"/>
                </a:lnTo>
                <a:lnTo>
                  <a:pt x="244" y="106"/>
                </a:lnTo>
                <a:lnTo>
                  <a:pt x="183" y="0"/>
                </a:lnTo>
                <a:lnTo>
                  <a:pt x="61" y="0"/>
                </a:lnTo>
                <a:lnTo>
                  <a:pt x="0" y="106"/>
                </a:lnTo>
                <a:lnTo>
                  <a:pt x="0" y="106"/>
                </a:lnTo>
                <a:close/>
              </a:path>
            </a:pathLst>
          </a:custGeom>
          <a:solidFill>
            <a:srgbClr val="FCE5CD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8" name="Google Shape;978;p126"/>
          <p:cNvSpPr/>
          <p:nvPr/>
        </p:nvSpPr>
        <p:spPr>
          <a:xfrm>
            <a:off x="9099317" y="1986151"/>
            <a:ext cx="2071191" cy="1798443"/>
          </a:xfrm>
          <a:custGeom>
            <a:avLst/>
            <a:gdLst/>
            <a:ahLst/>
            <a:cxnLst/>
            <a:rect l="l" t="t" r="r" b="b"/>
            <a:pathLst>
              <a:path w="243" h="211" extrusionOk="0">
                <a:moveTo>
                  <a:pt x="0" y="105"/>
                </a:moveTo>
                <a:lnTo>
                  <a:pt x="60" y="211"/>
                </a:lnTo>
                <a:lnTo>
                  <a:pt x="182" y="211"/>
                </a:lnTo>
                <a:lnTo>
                  <a:pt x="243" y="105"/>
                </a:lnTo>
                <a:lnTo>
                  <a:pt x="182" y="0"/>
                </a:lnTo>
                <a:lnTo>
                  <a:pt x="60" y="0"/>
                </a:lnTo>
                <a:lnTo>
                  <a:pt x="0" y="105"/>
                </a:lnTo>
                <a:lnTo>
                  <a:pt x="0" y="105"/>
                </a:lnTo>
                <a:close/>
              </a:path>
            </a:pathLst>
          </a:custGeom>
          <a:solidFill>
            <a:srgbClr val="FCE5CD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9" name="Google Shape;979;p126"/>
          <p:cNvSpPr/>
          <p:nvPr/>
        </p:nvSpPr>
        <p:spPr>
          <a:xfrm>
            <a:off x="2861868" y="3026007"/>
            <a:ext cx="1832531" cy="1585352"/>
          </a:xfrm>
          <a:custGeom>
            <a:avLst/>
            <a:gdLst/>
            <a:ahLst/>
            <a:cxnLst/>
            <a:rect l="l" t="t" r="r" b="b"/>
            <a:pathLst>
              <a:path w="4296" h="3720" extrusionOk="0">
                <a:moveTo>
                  <a:pt x="0" y="1860"/>
                </a:moveTo>
                <a:lnTo>
                  <a:pt x="1075" y="0"/>
                </a:lnTo>
                <a:lnTo>
                  <a:pt x="3222" y="0"/>
                </a:lnTo>
                <a:lnTo>
                  <a:pt x="4296" y="1860"/>
                </a:lnTo>
                <a:lnTo>
                  <a:pt x="3222" y="3720"/>
                </a:lnTo>
                <a:lnTo>
                  <a:pt x="1075" y="3720"/>
                </a:lnTo>
                <a:lnTo>
                  <a:pt x="0" y="1860"/>
                </a:lnTo>
                <a:lnTo>
                  <a:pt x="0" y="1860"/>
                </a:lnTo>
                <a:close/>
                <a:moveTo>
                  <a:pt x="38" y="1860"/>
                </a:moveTo>
                <a:lnTo>
                  <a:pt x="1094" y="3687"/>
                </a:lnTo>
                <a:lnTo>
                  <a:pt x="3204" y="3687"/>
                </a:lnTo>
                <a:lnTo>
                  <a:pt x="4258" y="1860"/>
                </a:lnTo>
                <a:lnTo>
                  <a:pt x="3204" y="33"/>
                </a:lnTo>
                <a:lnTo>
                  <a:pt x="1094" y="33"/>
                </a:lnTo>
                <a:lnTo>
                  <a:pt x="38" y="1860"/>
                </a:lnTo>
                <a:lnTo>
                  <a:pt x="38" y="186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0" name="Google Shape;980;p126"/>
          <p:cNvSpPr/>
          <p:nvPr/>
        </p:nvSpPr>
        <p:spPr>
          <a:xfrm>
            <a:off x="1242421" y="2088431"/>
            <a:ext cx="1832536" cy="1585352"/>
          </a:xfrm>
          <a:custGeom>
            <a:avLst/>
            <a:gdLst/>
            <a:ahLst/>
            <a:cxnLst/>
            <a:rect l="l" t="t" r="r" b="b"/>
            <a:pathLst>
              <a:path w="4294" h="3720" extrusionOk="0">
                <a:moveTo>
                  <a:pt x="0" y="1860"/>
                </a:moveTo>
                <a:lnTo>
                  <a:pt x="1073" y="0"/>
                </a:lnTo>
                <a:lnTo>
                  <a:pt x="3221" y="0"/>
                </a:lnTo>
                <a:lnTo>
                  <a:pt x="4294" y="1860"/>
                </a:lnTo>
                <a:lnTo>
                  <a:pt x="3221" y="3720"/>
                </a:lnTo>
                <a:lnTo>
                  <a:pt x="1073" y="3720"/>
                </a:lnTo>
                <a:lnTo>
                  <a:pt x="0" y="1860"/>
                </a:lnTo>
                <a:lnTo>
                  <a:pt x="0" y="1860"/>
                </a:lnTo>
                <a:close/>
                <a:moveTo>
                  <a:pt x="37" y="1860"/>
                </a:moveTo>
                <a:lnTo>
                  <a:pt x="1092" y="3687"/>
                </a:lnTo>
                <a:lnTo>
                  <a:pt x="3202" y="3687"/>
                </a:lnTo>
                <a:lnTo>
                  <a:pt x="4258" y="1860"/>
                </a:lnTo>
                <a:lnTo>
                  <a:pt x="3202" y="33"/>
                </a:lnTo>
                <a:lnTo>
                  <a:pt x="1092" y="33"/>
                </a:lnTo>
                <a:lnTo>
                  <a:pt x="37" y="1860"/>
                </a:lnTo>
                <a:lnTo>
                  <a:pt x="37" y="186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1" name="Google Shape;981;p126"/>
          <p:cNvSpPr/>
          <p:nvPr/>
        </p:nvSpPr>
        <p:spPr>
          <a:xfrm>
            <a:off x="7506118" y="3026007"/>
            <a:ext cx="1832533" cy="1585352"/>
          </a:xfrm>
          <a:custGeom>
            <a:avLst/>
            <a:gdLst/>
            <a:ahLst/>
            <a:cxnLst/>
            <a:rect l="l" t="t" r="r" b="b"/>
            <a:pathLst>
              <a:path w="4295" h="3720" extrusionOk="0">
                <a:moveTo>
                  <a:pt x="0" y="1860"/>
                </a:moveTo>
                <a:lnTo>
                  <a:pt x="1075" y="0"/>
                </a:lnTo>
                <a:lnTo>
                  <a:pt x="3222" y="0"/>
                </a:lnTo>
                <a:lnTo>
                  <a:pt x="4295" y="1860"/>
                </a:lnTo>
                <a:lnTo>
                  <a:pt x="3222" y="3720"/>
                </a:lnTo>
                <a:lnTo>
                  <a:pt x="1075" y="3720"/>
                </a:lnTo>
                <a:lnTo>
                  <a:pt x="0" y="1860"/>
                </a:lnTo>
                <a:lnTo>
                  <a:pt x="0" y="1860"/>
                </a:lnTo>
                <a:close/>
                <a:moveTo>
                  <a:pt x="38" y="1860"/>
                </a:moveTo>
                <a:lnTo>
                  <a:pt x="1094" y="3687"/>
                </a:lnTo>
                <a:lnTo>
                  <a:pt x="3203" y="3687"/>
                </a:lnTo>
                <a:lnTo>
                  <a:pt x="4259" y="1860"/>
                </a:lnTo>
                <a:lnTo>
                  <a:pt x="3203" y="33"/>
                </a:lnTo>
                <a:lnTo>
                  <a:pt x="1094" y="33"/>
                </a:lnTo>
                <a:lnTo>
                  <a:pt x="38" y="1860"/>
                </a:lnTo>
                <a:lnTo>
                  <a:pt x="38" y="186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2" name="Google Shape;982;p126"/>
          <p:cNvSpPr/>
          <p:nvPr/>
        </p:nvSpPr>
        <p:spPr>
          <a:xfrm>
            <a:off x="5133195" y="2098448"/>
            <a:ext cx="1832536" cy="1585352"/>
          </a:xfrm>
          <a:custGeom>
            <a:avLst/>
            <a:gdLst/>
            <a:ahLst/>
            <a:cxnLst/>
            <a:rect l="l" t="t" r="r" b="b"/>
            <a:pathLst>
              <a:path w="4294" h="3720" extrusionOk="0">
                <a:moveTo>
                  <a:pt x="0" y="1860"/>
                </a:moveTo>
                <a:lnTo>
                  <a:pt x="1073" y="0"/>
                </a:lnTo>
                <a:lnTo>
                  <a:pt x="3221" y="0"/>
                </a:lnTo>
                <a:lnTo>
                  <a:pt x="4294" y="1860"/>
                </a:lnTo>
                <a:lnTo>
                  <a:pt x="3221" y="3720"/>
                </a:lnTo>
                <a:lnTo>
                  <a:pt x="1073" y="3720"/>
                </a:lnTo>
                <a:lnTo>
                  <a:pt x="0" y="1860"/>
                </a:lnTo>
                <a:lnTo>
                  <a:pt x="0" y="1860"/>
                </a:lnTo>
                <a:close/>
                <a:moveTo>
                  <a:pt x="37" y="1860"/>
                </a:moveTo>
                <a:lnTo>
                  <a:pt x="1092" y="3687"/>
                </a:lnTo>
                <a:lnTo>
                  <a:pt x="3202" y="3687"/>
                </a:lnTo>
                <a:lnTo>
                  <a:pt x="4257" y="1860"/>
                </a:lnTo>
                <a:lnTo>
                  <a:pt x="3202" y="33"/>
                </a:lnTo>
                <a:lnTo>
                  <a:pt x="1092" y="33"/>
                </a:lnTo>
                <a:lnTo>
                  <a:pt x="37" y="1860"/>
                </a:lnTo>
                <a:lnTo>
                  <a:pt x="37" y="186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126"/>
          <p:cNvSpPr/>
          <p:nvPr/>
        </p:nvSpPr>
        <p:spPr>
          <a:xfrm>
            <a:off x="9218644" y="2088431"/>
            <a:ext cx="1832533" cy="1585352"/>
          </a:xfrm>
          <a:custGeom>
            <a:avLst/>
            <a:gdLst/>
            <a:ahLst/>
            <a:cxnLst/>
            <a:rect l="l" t="t" r="r" b="b"/>
            <a:pathLst>
              <a:path w="4295" h="3720" extrusionOk="0">
                <a:moveTo>
                  <a:pt x="0" y="1860"/>
                </a:moveTo>
                <a:lnTo>
                  <a:pt x="1074" y="0"/>
                </a:lnTo>
                <a:lnTo>
                  <a:pt x="3222" y="0"/>
                </a:lnTo>
                <a:lnTo>
                  <a:pt x="4295" y="1860"/>
                </a:lnTo>
                <a:lnTo>
                  <a:pt x="3222" y="3720"/>
                </a:lnTo>
                <a:lnTo>
                  <a:pt x="1074" y="3720"/>
                </a:lnTo>
                <a:lnTo>
                  <a:pt x="0" y="1860"/>
                </a:lnTo>
                <a:lnTo>
                  <a:pt x="0" y="1860"/>
                </a:lnTo>
                <a:close/>
                <a:moveTo>
                  <a:pt x="38" y="1860"/>
                </a:moveTo>
                <a:lnTo>
                  <a:pt x="1092" y="3687"/>
                </a:lnTo>
                <a:lnTo>
                  <a:pt x="3203" y="3687"/>
                </a:lnTo>
                <a:lnTo>
                  <a:pt x="4257" y="1860"/>
                </a:lnTo>
                <a:lnTo>
                  <a:pt x="3203" y="33"/>
                </a:lnTo>
                <a:lnTo>
                  <a:pt x="1092" y="33"/>
                </a:lnTo>
                <a:lnTo>
                  <a:pt x="38" y="1860"/>
                </a:lnTo>
                <a:lnTo>
                  <a:pt x="38" y="186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endParaRPr sz="1867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4" name="Google Shape;984;p126"/>
          <p:cNvGrpSpPr/>
          <p:nvPr/>
        </p:nvGrpSpPr>
        <p:grpSpPr>
          <a:xfrm>
            <a:off x="292595" y="3755648"/>
            <a:ext cx="2179001" cy="3014946"/>
            <a:chOff x="162362" y="2673933"/>
            <a:chExt cx="3118800" cy="2817707"/>
          </a:xfrm>
        </p:grpSpPr>
        <p:sp>
          <p:nvSpPr>
            <p:cNvPr id="985" name="Google Shape;985;p126"/>
            <p:cNvSpPr txBox="1"/>
            <p:nvPr/>
          </p:nvSpPr>
          <p:spPr>
            <a:xfrm>
              <a:off x="332936" y="2673933"/>
              <a:ext cx="29370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noAutofit/>
            </a:bodyPr>
            <a:lstStyle/>
            <a:p>
              <a:pPr algn="ctr"/>
              <a:r>
                <a:rPr lang="en" sz="2133" b="1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Dimensi A</a:t>
              </a:r>
              <a:endParaRPr sz="2133"/>
            </a:p>
          </p:txBody>
        </p:sp>
        <p:sp>
          <p:nvSpPr>
            <p:cNvPr id="986" name="Google Shape;986;p126"/>
            <p:cNvSpPr txBox="1"/>
            <p:nvPr/>
          </p:nvSpPr>
          <p:spPr>
            <a:xfrm>
              <a:off x="162362" y="3005240"/>
              <a:ext cx="3118800" cy="2486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45700" rIns="0" bIns="45700" anchor="t" anchorCtr="0">
              <a:noAutofit/>
            </a:bodyPr>
            <a:lstStyle/>
            <a:p>
              <a:pPr marL="228594" indent="-160863">
                <a:buClr>
                  <a:schemeClr val="dk1"/>
                </a:buClr>
                <a:buSzPts val="1000"/>
                <a:buFont typeface="Calibri"/>
                <a:buAutoNum type="arabi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Capaian hasil belajar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04792" lvl="1" indent="-160863">
                <a:buClr>
                  <a:schemeClr val="dk1"/>
                </a:buClr>
                <a:buSzPts val="1000"/>
                <a:buFont typeface="Calibri"/>
                <a:buAutoNum type="alphaL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Capaian perkembangan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Clr>
                  <a:schemeClr val="dk1"/>
                </a:buClr>
                <a:buSzPts val="1000"/>
                <a:buFont typeface="Calibri"/>
                <a:buAutoNum type="romanL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Pembelajaran 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Clr>
                  <a:schemeClr val="dk1"/>
                </a:buClr>
                <a:buSzPts val="1000"/>
                <a:buFont typeface="Calibri"/>
                <a:buAutoNum type="romanL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Sosial emosional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Clr>
                  <a:schemeClr val="dk1"/>
                </a:buClr>
                <a:buSzPts val="1000"/>
                <a:buFont typeface="Calibri"/>
                <a:buAutoNum type="romanL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Fisik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04792" lvl="1" indent="-160863">
                <a:buSzPts val="1000"/>
                <a:buFont typeface="Calibri"/>
                <a:buAutoNum type="alpha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Mutu hasil belajar murid 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Kemampuan literasi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Kemampuan numerasi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Karakter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 algn="just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Mutu Lulusan SMK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Penyerapan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Pendapatan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457189" lvl="2" indent="-160863">
                <a:buSzPts val="1000"/>
                <a:buFont typeface="Calibri"/>
                <a:buAutoNum type="romanL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Kompetensi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87" name="Google Shape;987;p126"/>
          <p:cNvSpPr/>
          <p:nvPr/>
        </p:nvSpPr>
        <p:spPr>
          <a:xfrm>
            <a:off x="1421400" y="2556533"/>
            <a:ext cx="1482800" cy="6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467" b="1">
                <a:latin typeface="Calibri"/>
                <a:ea typeface="Calibri"/>
                <a:cs typeface="Calibri"/>
                <a:sym typeface="Calibri"/>
              </a:rPr>
              <a:t>Mutu dan relevansi hasil belajar murid</a:t>
            </a:r>
            <a:endParaRPr sz="1467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8" name="Google Shape;988;p126"/>
          <p:cNvSpPr/>
          <p:nvPr/>
        </p:nvSpPr>
        <p:spPr>
          <a:xfrm>
            <a:off x="3036684" y="3382484"/>
            <a:ext cx="1482800" cy="6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467" b="1">
                <a:latin typeface="Calibri"/>
                <a:ea typeface="Calibri"/>
                <a:cs typeface="Calibri"/>
                <a:sym typeface="Calibri"/>
              </a:rPr>
              <a:t>Pemerataan pendidikan yang bermutu</a:t>
            </a:r>
            <a:endParaRPr sz="1467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9" name="Google Shape;989;p126"/>
          <p:cNvSpPr/>
          <p:nvPr/>
        </p:nvSpPr>
        <p:spPr>
          <a:xfrm>
            <a:off x="5308051" y="2556533"/>
            <a:ext cx="1482800" cy="6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467" b="1">
                <a:latin typeface="Calibri"/>
                <a:ea typeface="Calibri"/>
                <a:cs typeface="Calibri"/>
                <a:sym typeface="Calibri"/>
              </a:rPr>
              <a:t>Mutu dan relevansi pembelajaran</a:t>
            </a:r>
            <a:endParaRPr sz="1467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0" name="Google Shape;990;p126"/>
          <p:cNvSpPr/>
          <p:nvPr/>
        </p:nvSpPr>
        <p:spPr>
          <a:xfrm>
            <a:off x="7685233" y="3378217"/>
            <a:ext cx="1482800" cy="6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467" b="1">
                <a:latin typeface="Calibri"/>
                <a:ea typeface="Calibri"/>
                <a:cs typeface="Calibri"/>
                <a:sym typeface="Calibri"/>
              </a:rPr>
              <a:t>Kompetensi dan kinerja PTK</a:t>
            </a:r>
            <a:endParaRPr sz="1467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1" name="Google Shape;991;p126"/>
          <p:cNvSpPr/>
          <p:nvPr/>
        </p:nvSpPr>
        <p:spPr>
          <a:xfrm>
            <a:off x="9397933" y="2556517"/>
            <a:ext cx="1482800" cy="6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/>
            <a:r>
              <a:rPr lang="en" sz="1467" b="1">
                <a:latin typeface="Calibri"/>
                <a:ea typeface="Calibri"/>
                <a:cs typeface="Calibri"/>
                <a:sym typeface="Calibri"/>
              </a:rPr>
              <a:t>Pengelolaan sekolah yang partisipatif, transparan, dan akuntabel</a:t>
            </a:r>
            <a:endParaRPr sz="1467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2" name="Google Shape;992;p126"/>
          <p:cNvSpPr txBox="1"/>
          <p:nvPr/>
        </p:nvSpPr>
        <p:spPr>
          <a:xfrm>
            <a:off x="1021500" y="1277100"/>
            <a:ext cx="3690800" cy="6376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 b="1">
                <a:latin typeface="Calibri"/>
                <a:ea typeface="Calibri"/>
                <a:cs typeface="Calibri"/>
                <a:sym typeface="Calibri"/>
              </a:rPr>
              <a:t>Kualitas Capaian Pembelajaran Siswa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3" name="Google Shape;993;p126"/>
          <p:cNvSpPr txBox="1"/>
          <p:nvPr/>
        </p:nvSpPr>
        <p:spPr>
          <a:xfrm>
            <a:off x="4694400" y="1277100"/>
            <a:ext cx="2710400" cy="6376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 b="1">
                <a:latin typeface="Calibri"/>
                <a:ea typeface="Calibri"/>
                <a:cs typeface="Calibri"/>
                <a:sym typeface="Calibri"/>
              </a:rPr>
              <a:t>Kualitas Proses Belajar Siswa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4" name="Google Shape;994;p126"/>
          <p:cNvSpPr txBox="1"/>
          <p:nvPr/>
        </p:nvSpPr>
        <p:spPr>
          <a:xfrm>
            <a:off x="7387100" y="1277100"/>
            <a:ext cx="3690800" cy="6376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en" sz="2400" b="1">
                <a:latin typeface="Calibri"/>
                <a:ea typeface="Calibri"/>
                <a:cs typeface="Calibri"/>
                <a:sym typeface="Calibri"/>
              </a:rPr>
              <a:t>Kualitas Sumber Daya Manusia dan Sekolah</a:t>
            </a:r>
            <a:endParaRPr sz="2400" b="1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5" name="Google Shape;995;p126"/>
          <p:cNvGrpSpPr/>
          <p:nvPr/>
        </p:nvGrpSpPr>
        <p:grpSpPr>
          <a:xfrm>
            <a:off x="2455344" y="4636244"/>
            <a:ext cx="2072739" cy="1073556"/>
            <a:chOff x="332936" y="2673933"/>
            <a:chExt cx="2937000" cy="946588"/>
          </a:xfrm>
        </p:grpSpPr>
        <p:sp>
          <p:nvSpPr>
            <p:cNvPr id="996" name="Google Shape;996;p126"/>
            <p:cNvSpPr txBox="1"/>
            <p:nvPr/>
          </p:nvSpPr>
          <p:spPr>
            <a:xfrm>
              <a:off x="332936" y="2673933"/>
              <a:ext cx="29370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noAutofit/>
            </a:bodyPr>
            <a:lstStyle/>
            <a:p>
              <a:pPr algn="ctr"/>
              <a:r>
                <a:rPr lang="en" sz="2133" b="1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Dimensi B</a:t>
              </a:r>
              <a:endParaRPr sz="2133"/>
            </a:p>
          </p:txBody>
        </p:sp>
        <p:sp>
          <p:nvSpPr>
            <p:cNvPr id="997" name="Google Shape;997;p126"/>
            <p:cNvSpPr txBox="1"/>
            <p:nvPr/>
          </p:nvSpPr>
          <p:spPr>
            <a:xfrm>
              <a:off x="340736" y="3030421"/>
              <a:ext cx="2929200" cy="590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noAutofit/>
            </a:bodyPr>
            <a:lstStyle/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Kesenjangan mutu hasil belajar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Akses peserta didik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98" name="Google Shape;998;p126"/>
          <p:cNvGrpSpPr/>
          <p:nvPr/>
        </p:nvGrpSpPr>
        <p:grpSpPr>
          <a:xfrm>
            <a:off x="4767866" y="3780033"/>
            <a:ext cx="2443881" cy="2754264"/>
            <a:chOff x="332919" y="2673925"/>
            <a:chExt cx="3462896" cy="2428519"/>
          </a:xfrm>
        </p:grpSpPr>
        <p:sp>
          <p:nvSpPr>
            <p:cNvPr id="999" name="Google Shape;999;p126"/>
            <p:cNvSpPr txBox="1"/>
            <p:nvPr/>
          </p:nvSpPr>
          <p:spPr>
            <a:xfrm>
              <a:off x="332919" y="2673925"/>
              <a:ext cx="34551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noAutofit/>
            </a:bodyPr>
            <a:lstStyle/>
            <a:p>
              <a:pPr algn="ctr"/>
              <a:r>
                <a:rPr lang="en" sz="2133" b="1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Dimensi D</a:t>
              </a:r>
              <a:endParaRPr sz="2133"/>
            </a:p>
          </p:txBody>
        </p:sp>
        <p:sp>
          <p:nvSpPr>
            <p:cNvPr id="1000" name="Google Shape;1000;p126"/>
            <p:cNvSpPr txBox="1"/>
            <p:nvPr/>
          </p:nvSpPr>
          <p:spPr>
            <a:xfrm>
              <a:off x="340715" y="2997344"/>
              <a:ext cx="3455100" cy="210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noAutofit/>
            </a:bodyPr>
            <a:lstStyle/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Kualitas pembelajaran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Refleksi dan perbaikan pembelajaran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Clr>
                  <a:schemeClr val="dk1"/>
                </a:buClr>
                <a:buSzPts val="1000"/>
                <a:buFont typeface="Calibri"/>
                <a:buAutoNum type="arabi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Kepemimpinan instruksional</a:t>
              </a:r>
              <a:endParaRPr sz="1333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Clr>
                  <a:schemeClr val="dk1"/>
                </a:buClr>
                <a:buSzPts val="1000"/>
                <a:buFont typeface="Calibri"/>
                <a:buAutoNum type="arabicPeriod"/>
              </a:pPr>
              <a:r>
                <a:rPr lang="en" sz="1333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Pemanfaatan TIK untuk pembelajaran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Iklim keamanan sekolah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Iklim kebinekaan dan inklusivitas sekolah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Link and match dengan Dunia Kerja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1" name="Google Shape;1001;p126"/>
          <p:cNvGrpSpPr/>
          <p:nvPr/>
        </p:nvGrpSpPr>
        <p:grpSpPr>
          <a:xfrm>
            <a:off x="7418632" y="4735445"/>
            <a:ext cx="2362677" cy="1898233"/>
            <a:chOff x="26973" y="2673933"/>
            <a:chExt cx="3184773" cy="2038189"/>
          </a:xfrm>
        </p:grpSpPr>
        <p:sp>
          <p:nvSpPr>
            <p:cNvPr id="1002" name="Google Shape;1002;p126"/>
            <p:cNvSpPr txBox="1"/>
            <p:nvPr/>
          </p:nvSpPr>
          <p:spPr>
            <a:xfrm>
              <a:off x="26973" y="2673933"/>
              <a:ext cx="29370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noAutofit/>
            </a:bodyPr>
            <a:lstStyle/>
            <a:p>
              <a:pPr algn="ctr"/>
              <a:r>
                <a:rPr lang="en" sz="2133" b="1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Dimensi C</a:t>
              </a:r>
              <a:endParaRPr sz="2133"/>
            </a:p>
          </p:txBody>
        </p:sp>
        <p:sp>
          <p:nvSpPr>
            <p:cNvPr id="1003" name="Google Shape;1003;p126"/>
            <p:cNvSpPr txBox="1"/>
            <p:nvPr/>
          </p:nvSpPr>
          <p:spPr>
            <a:xfrm>
              <a:off x="34747" y="2977822"/>
              <a:ext cx="3177000" cy="1734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noAutofit/>
            </a:bodyPr>
            <a:lstStyle/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Kompetensi GTK dan pengembangannya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Jumlah dan kinerja GTK sebagai Penggerak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Kinerja administratif GTK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Pemerataan distribusi guru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Pemenuhan kebutuhan guru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4" name="Google Shape;1004;p126"/>
          <p:cNvGrpSpPr/>
          <p:nvPr/>
        </p:nvGrpSpPr>
        <p:grpSpPr>
          <a:xfrm>
            <a:off x="9352024" y="3780054"/>
            <a:ext cx="2612193" cy="1978006"/>
            <a:chOff x="-278989" y="2673933"/>
            <a:chExt cx="3281100" cy="2120808"/>
          </a:xfrm>
        </p:grpSpPr>
        <p:sp>
          <p:nvSpPr>
            <p:cNvPr id="1005" name="Google Shape;1005;p126"/>
            <p:cNvSpPr txBox="1"/>
            <p:nvPr/>
          </p:nvSpPr>
          <p:spPr>
            <a:xfrm>
              <a:off x="-278989" y="2673933"/>
              <a:ext cx="2937000" cy="42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b" anchorCtr="0">
              <a:noAutofit/>
            </a:bodyPr>
            <a:lstStyle/>
            <a:p>
              <a:pPr algn="ctr"/>
              <a:r>
                <a:rPr lang="en" sz="2133" b="1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Dimensi E</a:t>
              </a:r>
              <a:endParaRPr sz="2133"/>
            </a:p>
          </p:txBody>
        </p:sp>
        <p:sp>
          <p:nvSpPr>
            <p:cNvPr id="1006" name="Google Shape;1006;p126"/>
            <p:cNvSpPr txBox="1"/>
            <p:nvPr/>
          </p:nvSpPr>
          <p:spPr>
            <a:xfrm>
              <a:off x="-278989" y="3060441"/>
              <a:ext cx="3281100" cy="1734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45700" rIns="0" bIns="45700" anchor="t" anchorCtr="0">
              <a:noAutofit/>
            </a:bodyPr>
            <a:lstStyle/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Partisipasi warga sekolah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Pemanfaatan sumber daya sekolah untuk peningkatan mutu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Pemanfaatan TIK untuk pengelolaan anggaran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228594" indent="-160863">
                <a:buSzPts val="1000"/>
                <a:buFont typeface="Calibri"/>
                <a:buAutoNum type="arabicPeriod"/>
              </a:pPr>
              <a:r>
                <a:rPr lang="en" sz="1333" dirty="0">
                  <a:latin typeface="Calibri"/>
                  <a:ea typeface="Calibri"/>
                  <a:cs typeface="Calibri"/>
                  <a:sym typeface="Calibri"/>
                </a:rPr>
                <a:t>proporsi APBD untuk pendidikan</a:t>
              </a:r>
              <a:endParaRPr sz="1333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7" name="Google Shape;1007;p126"/>
          <p:cNvSpPr txBox="1">
            <a:spLocks noGrp="1"/>
          </p:cNvSpPr>
          <p:nvPr>
            <p:ph type="body" idx="1"/>
          </p:nvPr>
        </p:nvSpPr>
        <p:spPr>
          <a:xfrm>
            <a:off x="1299100" y="933900"/>
            <a:ext cx="31200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Output</a:t>
            </a:r>
            <a:endParaRPr sz="1733" b="1" i="1">
              <a:solidFill>
                <a:srgbClr val="000000"/>
              </a:solidFill>
            </a:endParaRPr>
          </a:p>
        </p:txBody>
      </p:sp>
      <p:sp>
        <p:nvSpPr>
          <p:cNvPr id="1008" name="Google Shape;1008;p126"/>
          <p:cNvSpPr txBox="1">
            <a:spLocks noGrp="1"/>
          </p:cNvSpPr>
          <p:nvPr>
            <p:ph type="body" idx="2"/>
          </p:nvPr>
        </p:nvSpPr>
        <p:spPr>
          <a:xfrm>
            <a:off x="4497400" y="933900"/>
            <a:ext cx="31508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Proses</a:t>
            </a:r>
            <a:endParaRPr sz="1733" b="1" i="1">
              <a:solidFill>
                <a:srgbClr val="000000"/>
              </a:solidFill>
            </a:endParaRPr>
          </a:p>
        </p:txBody>
      </p:sp>
      <p:sp>
        <p:nvSpPr>
          <p:cNvPr id="1009" name="Google Shape;1009;p126"/>
          <p:cNvSpPr txBox="1">
            <a:spLocks noGrp="1"/>
          </p:cNvSpPr>
          <p:nvPr>
            <p:ph type="body" idx="3"/>
          </p:nvPr>
        </p:nvSpPr>
        <p:spPr>
          <a:xfrm>
            <a:off x="7649300" y="933900"/>
            <a:ext cx="3150800" cy="3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1400"/>
              <a:buNone/>
            </a:pPr>
            <a:r>
              <a:rPr lang="en" sz="1733" b="1" i="1">
                <a:solidFill>
                  <a:srgbClr val="000000"/>
                </a:solidFill>
              </a:rPr>
              <a:t>Input</a:t>
            </a:r>
            <a:endParaRPr sz="1733" b="1" i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127"/>
          <p:cNvSpPr txBox="1">
            <a:spLocks noGrp="1"/>
          </p:cNvSpPr>
          <p:nvPr>
            <p:ph type="sldNum" idx="12"/>
          </p:nvPr>
        </p:nvSpPr>
        <p:spPr>
          <a:xfrm>
            <a:off x="11357279" y="6540880"/>
            <a:ext cx="792400" cy="246400"/>
          </a:xfrm>
          <a:prstGeom prst="rect">
            <a:avLst/>
          </a:prstGeom>
        </p:spPr>
        <p:txBody>
          <a:bodyPr spcFirstLastPara="1" vert="horz" wrap="square" lIns="68567" tIns="34267" rIns="68567" bIns="34267" rtlCol="0" anchor="ctr" anchorCtr="0">
            <a:noAutofit/>
          </a:bodyPr>
          <a:lstStyle/>
          <a:p>
            <a:fld id="{00000000-1234-1234-1234-123412341234}" type="slidenum">
              <a:rPr lang="en"/>
              <a:pPr/>
              <a:t>8</a:t>
            </a:fld>
            <a:endParaRPr/>
          </a:p>
        </p:txBody>
      </p:sp>
      <p:sp>
        <p:nvSpPr>
          <p:cNvPr id="1015" name="Google Shape;1015;p127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499200"/>
          </a:xfrm>
          <a:prstGeom prst="rect">
            <a:avLst/>
          </a:prstGeom>
        </p:spPr>
        <p:txBody>
          <a:bodyPr spcFirstLastPara="1" vert="horz" wrap="square" lIns="91433" tIns="45700" rIns="91433" bIns="457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/>
              <a:t>Setiap dimensi terdiri dari indikator yang tersusun dalam pohon indikator</a:t>
            </a:r>
            <a:endParaRPr/>
          </a:p>
        </p:txBody>
      </p:sp>
      <p:cxnSp>
        <p:nvCxnSpPr>
          <p:cNvPr id="1016" name="Google Shape;1016;p127"/>
          <p:cNvCxnSpPr>
            <a:stCxn id="1017" idx="2"/>
            <a:endCxn id="1018" idx="0"/>
          </p:cNvCxnSpPr>
          <p:nvPr/>
        </p:nvCxnSpPr>
        <p:spPr>
          <a:xfrm flipH="1">
            <a:off x="3347465" y="2772360"/>
            <a:ext cx="3244000" cy="3716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19" name="Google Shape;1019;p127"/>
          <p:cNvCxnSpPr>
            <a:stCxn id="1017" idx="2"/>
            <a:endCxn id="1020" idx="0"/>
          </p:cNvCxnSpPr>
          <p:nvPr/>
        </p:nvCxnSpPr>
        <p:spPr>
          <a:xfrm>
            <a:off x="6591465" y="2772360"/>
            <a:ext cx="3344800" cy="3716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21" name="Google Shape;1021;p127"/>
          <p:cNvCxnSpPr>
            <a:stCxn id="1017" idx="2"/>
            <a:endCxn id="1022" idx="0"/>
          </p:cNvCxnSpPr>
          <p:nvPr/>
        </p:nvCxnSpPr>
        <p:spPr>
          <a:xfrm flipH="1">
            <a:off x="6585865" y="2772360"/>
            <a:ext cx="5600" cy="3716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7" name="Google Shape;1017;p127"/>
          <p:cNvSpPr/>
          <p:nvPr/>
        </p:nvSpPr>
        <p:spPr>
          <a:xfrm>
            <a:off x="5981865" y="1818360"/>
            <a:ext cx="1219200" cy="954000"/>
          </a:xfrm>
          <a:prstGeom prst="rect">
            <a:avLst/>
          </a:prstGeom>
          <a:solidFill>
            <a:schemeClr val="lt2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127"/>
          <p:cNvSpPr/>
          <p:nvPr/>
        </p:nvSpPr>
        <p:spPr>
          <a:xfrm>
            <a:off x="2640268" y="3143983"/>
            <a:ext cx="1414400" cy="89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2" name="Google Shape;1022;p127"/>
          <p:cNvSpPr/>
          <p:nvPr/>
        </p:nvSpPr>
        <p:spPr>
          <a:xfrm>
            <a:off x="5878544" y="3143983"/>
            <a:ext cx="1414400" cy="89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0" name="Google Shape;1020;p127"/>
          <p:cNvSpPr/>
          <p:nvPr/>
        </p:nvSpPr>
        <p:spPr>
          <a:xfrm>
            <a:off x="9229172" y="3143983"/>
            <a:ext cx="1414400" cy="890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3" name="Google Shape;1023;p127"/>
          <p:cNvSpPr/>
          <p:nvPr/>
        </p:nvSpPr>
        <p:spPr>
          <a:xfrm>
            <a:off x="5160379" y="4501228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4" name="Google Shape;1024;p127"/>
          <p:cNvSpPr/>
          <p:nvPr/>
        </p:nvSpPr>
        <p:spPr>
          <a:xfrm>
            <a:off x="6165776" y="4501228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5" name="Google Shape;1025;p127"/>
          <p:cNvSpPr/>
          <p:nvPr/>
        </p:nvSpPr>
        <p:spPr>
          <a:xfrm>
            <a:off x="7265725" y="4517517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6" name="Google Shape;1026;p127"/>
          <p:cNvSpPr/>
          <p:nvPr/>
        </p:nvSpPr>
        <p:spPr>
          <a:xfrm>
            <a:off x="8461945" y="4530256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7" name="Google Shape;1027;p127"/>
          <p:cNvSpPr/>
          <p:nvPr/>
        </p:nvSpPr>
        <p:spPr>
          <a:xfrm>
            <a:off x="9516404" y="4517517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8" name="Google Shape;1028;p127"/>
          <p:cNvSpPr/>
          <p:nvPr/>
        </p:nvSpPr>
        <p:spPr>
          <a:xfrm>
            <a:off x="10643444" y="4501228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9" name="Google Shape;1029;p127"/>
          <p:cNvCxnSpPr>
            <a:stCxn id="1022" idx="2"/>
            <a:endCxn id="1023" idx="0"/>
          </p:cNvCxnSpPr>
          <p:nvPr/>
        </p:nvCxnSpPr>
        <p:spPr>
          <a:xfrm flipH="1">
            <a:off x="5580544" y="4034783"/>
            <a:ext cx="1005200" cy="466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0" name="Google Shape;1030;p127"/>
          <p:cNvCxnSpPr>
            <a:stCxn id="1022" idx="2"/>
            <a:endCxn id="1025" idx="0"/>
          </p:cNvCxnSpPr>
          <p:nvPr/>
        </p:nvCxnSpPr>
        <p:spPr>
          <a:xfrm>
            <a:off x="6585744" y="4034783"/>
            <a:ext cx="1100000" cy="4828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1" name="Google Shape;1031;p127"/>
          <p:cNvCxnSpPr>
            <a:stCxn id="1022" idx="2"/>
            <a:endCxn id="1024" idx="0"/>
          </p:cNvCxnSpPr>
          <p:nvPr/>
        </p:nvCxnSpPr>
        <p:spPr>
          <a:xfrm>
            <a:off x="6585744" y="4034783"/>
            <a:ext cx="0" cy="466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2" name="Google Shape;1032;p127"/>
          <p:cNvCxnSpPr>
            <a:stCxn id="1020" idx="2"/>
            <a:endCxn id="1026" idx="0"/>
          </p:cNvCxnSpPr>
          <p:nvPr/>
        </p:nvCxnSpPr>
        <p:spPr>
          <a:xfrm flipH="1">
            <a:off x="8881972" y="4034783"/>
            <a:ext cx="1054400" cy="4956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3" name="Google Shape;1033;p127"/>
          <p:cNvCxnSpPr>
            <a:stCxn id="1020" idx="2"/>
            <a:endCxn id="1028" idx="0"/>
          </p:cNvCxnSpPr>
          <p:nvPr/>
        </p:nvCxnSpPr>
        <p:spPr>
          <a:xfrm>
            <a:off x="9936372" y="4034783"/>
            <a:ext cx="1127200" cy="4664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4" name="Google Shape;1034;p127"/>
          <p:cNvCxnSpPr>
            <a:stCxn id="1020" idx="2"/>
            <a:endCxn id="1027" idx="0"/>
          </p:cNvCxnSpPr>
          <p:nvPr/>
        </p:nvCxnSpPr>
        <p:spPr>
          <a:xfrm>
            <a:off x="9936372" y="4034783"/>
            <a:ext cx="0" cy="4828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35" name="Google Shape;1035;p127"/>
          <p:cNvSpPr/>
          <p:nvPr/>
        </p:nvSpPr>
        <p:spPr>
          <a:xfrm>
            <a:off x="8461945" y="5686091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127"/>
          <p:cNvSpPr/>
          <p:nvPr/>
        </p:nvSpPr>
        <p:spPr>
          <a:xfrm>
            <a:off x="9516404" y="5673352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127"/>
          <p:cNvSpPr/>
          <p:nvPr/>
        </p:nvSpPr>
        <p:spPr>
          <a:xfrm>
            <a:off x="10643444" y="5657063"/>
            <a:ext cx="840000" cy="573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/>
            <a:endParaRPr sz="186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38" name="Google Shape;1038;p127"/>
          <p:cNvCxnSpPr>
            <a:stCxn id="1027" idx="2"/>
          </p:cNvCxnSpPr>
          <p:nvPr/>
        </p:nvCxnSpPr>
        <p:spPr>
          <a:xfrm flipH="1">
            <a:off x="8882004" y="5091117"/>
            <a:ext cx="1054400" cy="6096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9" name="Google Shape;1039;p127"/>
          <p:cNvCxnSpPr>
            <a:stCxn id="1027" idx="2"/>
          </p:cNvCxnSpPr>
          <p:nvPr/>
        </p:nvCxnSpPr>
        <p:spPr>
          <a:xfrm>
            <a:off x="9936404" y="5091117"/>
            <a:ext cx="1127200" cy="5808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40" name="Google Shape;1040;p127"/>
          <p:cNvCxnSpPr>
            <a:stCxn id="1027" idx="2"/>
          </p:cNvCxnSpPr>
          <p:nvPr/>
        </p:nvCxnSpPr>
        <p:spPr>
          <a:xfrm>
            <a:off x="9936404" y="5091117"/>
            <a:ext cx="0" cy="596800"/>
          </a:xfrm>
          <a:prstGeom prst="straightConnector1">
            <a:avLst/>
          </a:prstGeom>
          <a:noFill/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1041" name="Google Shape;1041;p127"/>
          <p:cNvGraphicFramePr/>
          <p:nvPr/>
        </p:nvGraphicFramePr>
        <p:xfrm>
          <a:off x="391887" y="1724172"/>
          <a:ext cx="11318800" cy="472573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51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7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14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0" u="none" strike="noStrike" cap="none"/>
                        <a:t>Dimensi</a:t>
                      </a:r>
                      <a:endParaRPr sz="1900" b="0" u="none" strike="noStrike" cap="none"/>
                    </a:p>
                  </a:txBody>
                  <a:tcPr marL="121933" marR="121933" marT="60967" marB="60967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/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14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0" u="none" strike="noStrike" cap="none"/>
                        <a:t>Indikator level 1</a:t>
                      </a:r>
                      <a:endParaRPr sz="1900" b="0" u="none" strike="noStrike" cap="none"/>
                    </a:p>
                  </a:txBody>
                  <a:tcPr marL="121933" marR="121933" marT="60967" marB="60967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14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0" u="none" strike="noStrike" cap="none"/>
                        <a:t>Indikator level 2</a:t>
                      </a:r>
                      <a:endParaRPr sz="1900" b="0" u="none" strike="noStrike" cap="none"/>
                    </a:p>
                  </a:txBody>
                  <a:tcPr marL="121933" marR="121933" marT="60967" marB="60967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/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143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0" u="none" strike="noStrike" cap="none"/>
                        <a:t>Indikator level 3</a:t>
                      </a:r>
                      <a:endParaRPr sz="1900" b="0" u="none" strike="noStrike" cap="none"/>
                    </a:p>
                  </a:txBody>
                  <a:tcPr marL="121933" marR="121933" marT="60967" marB="60967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900" u="none" strike="noStrike" cap="none" dirty="0"/>
                    </a:p>
                  </a:txBody>
                  <a:tcPr marL="121933" marR="121933" marT="60967" marB="6096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2" name="Google Shape;1042;p127"/>
          <p:cNvSpPr txBox="1"/>
          <p:nvPr/>
        </p:nvSpPr>
        <p:spPr>
          <a:xfrm>
            <a:off x="234867" y="499201"/>
            <a:ext cx="118372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000" dirty="0"/>
              <a:t>Tiap dimensi terdiri dari beberapa indikator level 1. Indikator level 1 terdiri dari beberapa indikator level 2, dan indikator level 2 terdiri dari beberapa indikator level 3 yang disebut dengan pohon indikator. Beberapa indikator level 2 tidak memiliki indikator level 3, dan beberapa indikator level 1 tidak memiliki indikator level 2.</a:t>
            </a: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Google Shape;4115;p3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000000"/>
              </a:buClr>
              <a:buSzPts val="1350"/>
            </a:pP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16" name="Google Shape;4116;p322"/>
          <p:cNvPicPr preferRelativeResize="0"/>
          <p:nvPr/>
        </p:nvPicPr>
        <p:blipFill rotWithShape="1">
          <a:blip r:embed="rId3">
            <a:alphaModFix amt="51000"/>
          </a:blip>
          <a:srcRect t="3427" b="3417"/>
          <a:stretch/>
        </p:blipFill>
        <p:spPr>
          <a:xfrm>
            <a:off x="270" y="0"/>
            <a:ext cx="1219172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17" name="Google Shape;4117;p322"/>
          <p:cNvSpPr txBox="1"/>
          <p:nvPr/>
        </p:nvSpPr>
        <p:spPr>
          <a:xfrm>
            <a:off x="6842871" y="2956163"/>
            <a:ext cx="4274800" cy="7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SzPts val="3600"/>
            </a:pPr>
            <a:r>
              <a:rPr lang="en" sz="4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Terima kasih</a:t>
            </a:r>
            <a:endParaRPr sz="4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8" name="Google Shape;4118;p322"/>
          <p:cNvSpPr txBox="1">
            <a:spLocks noGrp="1"/>
          </p:cNvSpPr>
          <p:nvPr>
            <p:ph type="sldNum" idx="4294967295"/>
          </p:nvPr>
        </p:nvSpPr>
        <p:spPr>
          <a:xfrm>
            <a:off x="11687571" y="-67667"/>
            <a:ext cx="453200" cy="524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33" tIns="45700" rIns="91433" bIns="45700" rtlCol="0" anchor="ctr" anchorCtr="0">
            <a:noAutofit/>
          </a:bodyPr>
          <a:lstStyle/>
          <a:p>
            <a:pPr>
              <a:buSzPts val="800"/>
            </a:pPr>
            <a:fld id="{00000000-1234-1234-1234-123412341234}" type="slidenum">
              <a:rPr lang="en"/>
              <a:pPr>
                <a:buSzPts val="800"/>
              </a:pPr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738</Words>
  <Application>Microsoft Office PowerPoint</Application>
  <PresentationFormat>Widescreen</PresentationFormat>
  <Paragraphs>158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Office Theme</vt:lpstr>
      <vt:lpstr>PowerPoint Presentation</vt:lpstr>
      <vt:lpstr>PowerPoint Presentation</vt:lpstr>
      <vt:lpstr>Profil Pendidikan  merupakan laporan hasil evaluasi layanan pendidikan sebagai penyempurnaan rapor mutu sebelumnya </vt:lpstr>
      <vt:lpstr>Profil Pendidikan merupakan laporan yang disusun dari berbagai sumber data yang andal dan diproses secara terpadu di Kemdikbud</vt:lpstr>
      <vt:lpstr>Perencanaan berbasis data dilakukan berdasarkan Profil Pendidikan untuk perbaikan berkesinambungan</vt:lpstr>
      <vt:lpstr>Profil Pendidikan disusun berdasarkan kerangka penilaian yang dikembangkan dari model input, proses, dan output tentang kinerja atau efektivitas sekolah</vt:lpstr>
      <vt:lpstr>Berdasarkan model input, proses, output tersebut, profil pendidikan dikelompokkan dalam 5 dimensi yang berisi berbagai kelompok indikator </vt:lpstr>
      <vt:lpstr>Setiap dimensi terdiri dari indikator yang tersusun dalam pohon indikator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Karina Manuaba</dc:creator>
  <cp:lastModifiedBy>sultengwanty@gmail.com</cp:lastModifiedBy>
  <cp:revision>1</cp:revision>
  <dcterms:created xsi:type="dcterms:W3CDTF">2022-01-24T08:14:06Z</dcterms:created>
  <dcterms:modified xsi:type="dcterms:W3CDTF">2022-02-01T15:00:15Z</dcterms:modified>
</cp:coreProperties>
</file>